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75" r:id="rId2"/>
  </p:sldMasterIdLst>
  <p:notesMasterIdLst>
    <p:notesMasterId r:id="rId16"/>
  </p:notesMasterIdLst>
  <p:handoutMasterIdLst>
    <p:handoutMasterId r:id="rId17"/>
  </p:handoutMasterIdLst>
  <p:sldIdLst>
    <p:sldId id="279" r:id="rId3"/>
    <p:sldId id="283" r:id="rId4"/>
    <p:sldId id="302" r:id="rId5"/>
    <p:sldId id="294" r:id="rId6"/>
    <p:sldId id="592" r:id="rId7"/>
    <p:sldId id="303" r:id="rId8"/>
    <p:sldId id="317" r:id="rId9"/>
    <p:sldId id="595" r:id="rId10"/>
    <p:sldId id="594" r:id="rId11"/>
    <p:sldId id="319" r:id="rId12"/>
    <p:sldId id="593" r:id="rId13"/>
    <p:sldId id="257" r:id="rId14"/>
    <p:sldId id="275" r:id="rId15"/>
  </p:sldIdLst>
  <p:sldSz cx="12192000" cy="6858000"/>
  <p:notesSz cx="6819900" cy="9918700"/>
  <p:embeddedFontLst>
    <p:embeddedFont>
      <p:font typeface="Equinor Beta Light" panose="020B0604020202020204" charset="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Equinor Beta" panose="020B0604020202020204" charset="0"/>
      <p:regular r:id="rId21"/>
      <p:bold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  <p:embeddedFont>
      <p:font typeface="Lucida Sans Unicode" panose="020B060203050402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Equinor Beta Medium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8214B"/>
    <a:srgbClr val="93001E"/>
    <a:srgbClr val="103445"/>
    <a:srgbClr val="FF0942"/>
    <a:srgbClr val="DEFAEC"/>
    <a:srgbClr val="7C8F98"/>
    <a:srgbClr val="333333"/>
    <a:srgbClr val="FFE7D6"/>
    <a:srgbClr val="FFD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2" autoAdjust="0"/>
    <p:restoredTop sz="96247" autoAdjust="0"/>
  </p:normalViewPr>
  <p:slideViewPr>
    <p:cSldViewPr snapToGrid="0" showGuides="1">
      <p:cViewPr varScale="1">
        <p:scale>
          <a:sx n="104" d="100"/>
          <a:sy n="104" d="100"/>
        </p:scale>
        <p:origin x="72" y="3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9" d="100"/>
          <a:sy n="89" d="100"/>
        </p:scale>
        <p:origin x="4114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EC84AE-7282-4695-8716-C7A09A106E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4720E-115C-42D4-A6F4-FA2F6CC0A0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A88EB-8FDD-45EC-96FC-94A1AF99DAFF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CD3B8-7ADF-49DE-84B0-42BA73A8C7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57CE3-8B90-4654-A56B-20F3524C0E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6F21D-FBDA-415F-AD90-9EF411C407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756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5AAD9-D119-47C5-9471-94F136996FDC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73374"/>
            <a:ext cx="545592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46255-B0A8-41CF-A15B-EB86725FC2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29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74663" y="808038"/>
            <a:ext cx="4741863" cy="2668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dirty="0">
              <a:latin typeface="Arial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33C10-E7E6-46CD-B820-C99CB7177D63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1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98425" y="685800"/>
            <a:ext cx="4030663" cy="22685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dirty="0">
              <a:latin typeface="Arial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3833C10-E7E6-46CD-B820-C99CB7177D63}" type="slidenum">
              <a:rPr lang="en-GB" smtClean="0"/>
              <a:pPr eaLnBrk="1" hangingPunct="1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62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6255-B0A8-41CF-A15B-EB86725FC22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563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6255-B0A8-41CF-A15B-EB86725FC2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97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E0CD2-2782-4FFC-BF32-A20B6B38B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8" y="180795"/>
            <a:ext cx="2411272" cy="2103608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CC39BF86-531A-4E8B-9EB2-BAFB4B91D1AA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121A43D7-C7D5-4D54-9D8A-3C3E1F157B4C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75DA426A-C5A5-4B5F-8FF6-1EBAC51ED8C2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6606569D-EEFF-4DA7-A5D6-6A1EB940B5F8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9C2E66FD-C906-4BCD-A197-1D2B713CD6A9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70DE7F00-A801-4A9B-BC31-14E1D11C497A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DBE1699E-E932-47E8-8B66-A4E35EE8DCBE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A59330CE-E6C8-4331-A7A0-54BB6A1D92B7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E019386B-9555-48C7-BFC0-56A36845FF24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4F9B864B-D97F-4CBB-A99C-E6E83ACE0D4A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7D316B71-5675-4A81-9D87-926ECA6BBFED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392BB7DF-B24A-45C5-9029-51190CAD5560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8156B12F-6DA5-4BD0-ABAD-2FF5AF8F3BF3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703AE086-3A1E-4D48-85EF-AD8DE9023D8C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C50903FB-D586-4569-A4FB-B5D6C993E91E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D1F0F00E-665C-48A1-8B56-FC2FFCE4BF99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3FF37873-B1C3-4E79-BC93-00FE6FC42D36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CD860B-9C21-4268-B43B-EF55EABCBDCC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D8F6BA07-9C24-481B-94C8-CE20C7D08B8F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594BC996-E383-44F7-A852-B3908EDB9BB5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A27B6735-8DA4-4367-8FEB-D7D6BA10ADA1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7DA42CC2-83DC-46B6-92C6-DA808E4620CC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B9DDA998-7F32-4849-AB0A-78BC375D4487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06E5FC85-024B-460F-B173-BAE15316BC22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D358691C-34D0-420D-9678-FB9144D1D74A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87A041C6-5D04-41E3-9648-7FBB518574F1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B271E3B6-84E2-4DFB-A810-1FC30355DC29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11186EE5-AECD-4CEC-A023-9347A1BFD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rgbClr val="1034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646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04056-C69C-4FBC-AE58-E44496D2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00100"/>
            <a:ext cx="10801350" cy="1152525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FE683-C623-4C3E-8A1E-D0CBFFA36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947B7D-D288-4B86-BBDA-0325B4887916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50A219CA-56C7-4FC0-AF3C-443253982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4" y="6596187"/>
            <a:ext cx="908903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 dirty="0"/>
              <a:t>  </a:t>
            </a:r>
            <a:r>
              <a:rPr lang="en-GB"/>
              <a:t>|  Document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96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CF340-8562-4337-AC99-60EBFF7D6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CEEBF-586D-454D-88EE-A65814544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23453"/>
            <a:ext cx="5364163" cy="4216127"/>
          </a:xfrm>
        </p:spPr>
        <p:txBody>
          <a:bodyPr rIns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542C3-B055-4FCA-9F98-B79594662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2513" y="2023453"/>
            <a:ext cx="5364161" cy="4216127"/>
          </a:xfrm>
        </p:spPr>
        <p:txBody>
          <a:bodyPr lIns="1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CC49FA-71F7-4CDF-ABE5-B447D9F8F156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58A78EE1-E17C-46F7-8814-5155A1C7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4" y="6596187"/>
            <a:ext cx="908903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 dirty="0"/>
              <a:t>  </a:t>
            </a:r>
            <a:r>
              <a:rPr lang="en-GB"/>
              <a:t>|  Document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542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CF340-8562-4337-AC99-60EBFF7D6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CEEBF-586D-454D-88EE-A65814544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23453"/>
            <a:ext cx="3552825" cy="4216127"/>
          </a:xfrm>
        </p:spPr>
        <p:txBody>
          <a:bodyPr rIns="144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542C3-B055-4FCA-9F98-B79594662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43850" y="2023453"/>
            <a:ext cx="3552824" cy="4216127"/>
          </a:xfrm>
        </p:spPr>
        <p:txBody>
          <a:bodyPr lIns="144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B9CE00-B409-4DCF-A8B0-07E48E598F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21175" y="2023453"/>
            <a:ext cx="3549650" cy="4216127"/>
          </a:xfrm>
        </p:spPr>
        <p:txBody>
          <a:bodyPr lIns="72000" rIns="72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C00FD3-6F20-4FE5-8C18-5101DA4956EE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9">
            <a:extLst>
              <a:ext uri="{FF2B5EF4-FFF2-40B4-BE49-F238E27FC236}">
                <a16:creationId xmlns:a16="http://schemas.microsoft.com/office/drawing/2014/main" id="{3EAACCE9-428D-4665-9135-ACC3F08D0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4" y="6596187"/>
            <a:ext cx="908903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 dirty="0"/>
              <a:t>  </a:t>
            </a:r>
            <a:r>
              <a:rPr lang="en-GB"/>
              <a:t>|  Document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410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17FA0E-AA13-4C42-8188-620374EF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43011A7-1579-467E-9777-CBD2ED66A9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5324" y="6596187"/>
            <a:ext cx="908903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 dirty="0"/>
              <a:t>  </a:t>
            </a:r>
            <a:r>
              <a:rPr lang="en-GB"/>
              <a:t>|  Document Title</a:t>
            </a:r>
            <a:endParaRPr lang="en-GB" dirty="0"/>
          </a:p>
        </p:txBody>
      </p:sp>
      <p:cxnSp>
        <p:nvCxnSpPr>
          <p:cNvPr id="13" name="Straight Connector 20">
            <a:extLst>
              <a:ext uri="{FF2B5EF4-FFF2-40B4-BE49-F238E27FC236}">
                <a16:creationId xmlns:a16="http://schemas.microsoft.com/office/drawing/2014/main" id="{54CF3EFF-B0B9-46D3-AD03-4CED9D5EB5E5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8E74CE31-3457-4C54-9AC4-603EA7DF57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4" y="2642836"/>
            <a:ext cx="3552825" cy="3594779"/>
          </a:xfrm>
        </p:spPr>
        <p:txBody>
          <a:bodyPr rIns="144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007297FB-DFA9-41BB-AD98-EF67B10AFA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8000" y="2642836"/>
            <a:ext cx="3552825" cy="3594779"/>
          </a:xfrm>
        </p:spPr>
        <p:txBody>
          <a:bodyPr lIns="72000" rIns="72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3886D0C4-44B7-49C8-9434-C6C25F9E02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43849" y="2642835"/>
            <a:ext cx="3552825" cy="3594779"/>
          </a:xfrm>
        </p:spPr>
        <p:txBody>
          <a:bodyPr lIns="144000" rIns="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20" name="Plassholder for tekst 18">
            <a:extLst>
              <a:ext uri="{FF2B5EF4-FFF2-40B4-BE49-F238E27FC236}">
                <a16:creationId xmlns:a16="http://schemas.microsoft.com/office/drawing/2014/main" id="{DBFAF301-F8FD-4231-A63B-9F6E3A9ED2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1775" y="2023519"/>
            <a:ext cx="3553200" cy="529200"/>
          </a:xfrm>
        </p:spPr>
        <p:txBody>
          <a:bodyPr rIns="144000" anchor="ctr"/>
          <a:lstStyle>
            <a:lvl1pPr marL="0" indent="0">
              <a:buNone/>
              <a:defRPr>
                <a:latin typeface="+mj-lt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Plassholder for tekst 18">
            <a:extLst>
              <a:ext uri="{FF2B5EF4-FFF2-40B4-BE49-F238E27FC236}">
                <a16:creationId xmlns:a16="http://schemas.microsoft.com/office/drawing/2014/main" id="{1D294CE1-173D-46A6-8782-22CC552D75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18000" y="2023519"/>
            <a:ext cx="3553200" cy="529200"/>
          </a:xfrm>
        </p:spPr>
        <p:txBody>
          <a:bodyPr lIns="72000" rIns="72000" anchor="ctr"/>
          <a:lstStyle>
            <a:lvl1pPr marL="0" indent="0">
              <a:buNone/>
              <a:defRPr>
                <a:latin typeface="+mj-lt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C0C9451C-6A50-40CA-A503-0AE05FF0FDA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943849" y="2023519"/>
            <a:ext cx="3553200" cy="529200"/>
          </a:xfrm>
        </p:spPr>
        <p:txBody>
          <a:bodyPr lIns="144000" anchor="ctr"/>
          <a:lstStyle>
            <a:lvl1pPr marL="0" indent="0">
              <a:buNone/>
              <a:defRPr>
                <a:latin typeface="+mj-lt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686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D30790-6A03-42E4-B5B4-C7E323661346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D7126C13-CE7D-485F-BA74-1C8043D8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4" y="6596187"/>
            <a:ext cx="908903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 dirty="0"/>
              <a:t>  </a:t>
            </a:r>
            <a:r>
              <a:rPr lang="en-GB"/>
              <a:t>|  Document Title</a:t>
            </a:r>
            <a:endParaRPr lang="en-GB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F975F6F-F276-4F4B-AE2F-8E30304445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4" y="2636838"/>
            <a:ext cx="2646363" cy="3600448"/>
          </a:xfrm>
        </p:spPr>
        <p:txBody>
          <a:bodyPr rIns="180000"/>
          <a:lstStyle>
            <a:lvl1pPr marL="0" indent="0">
              <a:buNone/>
              <a:defRPr/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4F1FA1-F8C4-4A70-8714-30D12783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00099"/>
            <a:ext cx="2646362" cy="1764000"/>
          </a:xfrm>
        </p:spPr>
        <p:txBody>
          <a:bodyPr rIns="180000" bIns="180000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09FDF-4C81-4BCA-ADC5-7AE23DDC7CC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13126" y="800099"/>
            <a:ext cx="8083549" cy="5437188"/>
          </a:xfrm>
          <a:prstGeom prst="rect">
            <a:avLst/>
          </a:prstGeom>
        </p:spPr>
        <p:txBody>
          <a:bodyPr lIns="18000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92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Wide image w content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326F-7ADC-4CFA-A21A-595F3F82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867846"/>
            <a:ext cx="2646364" cy="2369441"/>
          </a:xfrm>
        </p:spPr>
        <p:txBody>
          <a:bodyPr tIns="180000" rIns="180000" anchor="t"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D93E6-D8FD-41B3-ADA5-A3DE5E502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5324" y="800100"/>
            <a:ext cx="10801350" cy="298770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593F6-5C04-42C5-853B-0828D06EB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3125" y="3867846"/>
            <a:ext cx="8083550" cy="2369441"/>
          </a:xfrm>
        </p:spPr>
        <p:txBody>
          <a:bodyPr lIns="180000" tIns="288000" r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904E5A-6BF9-46B0-9910-7ACB3AFCB9E6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05DF783A-B52F-42AD-A2BE-6C3FD3EF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4" y="6596187"/>
            <a:ext cx="908903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 dirty="0"/>
              <a:t>  </a:t>
            </a:r>
            <a:r>
              <a:rPr lang="en-GB"/>
              <a:t>|  Document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149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ight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8326F-7ADC-4CFA-A21A-595F3F82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311" y="806482"/>
            <a:ext cx="2646364" cy="1762125"/>
          </a:xfrm>
        </p:spPr>
        <p:txBody>
          <a:bodyPr lIns="180000" tIns="180000" anchor="b"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D93E6-D8FD-41B3-ADA5-A3DE5E502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5323" y="800100"/>
            <a:ext cx="8080375" cy="54213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593F6-5C04-42C5-853B-0828D06EB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8725" y="2653642"/>
            <a:ext cx="2647949" cy="3587750"/>
          </a:xfrm>
        </p:spPr>
        <p:txBody>
          <a:bodyPr lIns="180000" tIns="288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4C8FAE-2E61-4E6B-950D-8D35BD96BCAA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0DA0DF23-A4B5-4399-B276-64755510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4" y="6596187"/>
            <a:ext cx="908903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 dirty="0"/>
              <a:t>  </a:t>
            </a:r>
            <a:r>
              <a:rPr lang="en-GB"/>
              <a:t>|  Document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114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mage an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FA82A-D40B-4E23-84E3-79644D3C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7251969-427C-48D2-85E3-C93C8311D3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5" y="2023453"/>
            <a:ext cx="3552825" cy="1760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46F400-E293-4169-9EF5-5E49E5FB89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1175" y="2023453"/>
            <a:ext cx="3549650" cy="1760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BC3ECC8-C305-4C0C-875D-732D6B6ADD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43850" y="2023453"/>
            <a:ext cx="3552825" cy="1760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247620-8094-4788-8C24-2157F205A7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3869084"/>
            <a:ext cx="3552825" cy="539750"/>
          </a:xfrm>
          <a:solidFill>
            <a:srgbClr val="00707A"/>
          </a:solidFill>
        </p:spPr>
        <p:txBody>
          <a:bodyPr lIns="108000" tIns="72000" rIns="108000" bIns="72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0030F90-F52A-4AC2-B0ED-92D9015CF8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4480272"/>
            <a:ext cx="3552825" cy="1757362"/>
          </a:xfrm>
          <a:solidFill>
            <a:srgbClr val="DEECEE"/>
          </a:solidFill>
        </p:spPr>
        <p:txBody>
          <a:bodyPr lIns="108000" tIns="180000" rIns="108000" bIns="180000">
            <a:noAutofit/>
          </a:bodyPr>
          <a:lstStyle>
            <a:lvl1pPr marL="48600" indent="0">
              <a:buFontTx/>
              <a:buNone/>
              <a:defRPr sz="1400"/>
            </a:lvl1pPr>
            <a:lvl2pPr marL="505800" indent="0">
              <a:buFontTx/>
              <a:buNone/>
              <a:defRPr/>
            </a:lvl2pPr>
            <a:lvl3pPr marL="963000" indent="0">
              <a:buFontTx/>
              <a:buNone/>
              <a:defRPr/>
            </a:lvl3pPr>
            <a:lvl4pPr marL="1420200" indent="0">
              <a:buFontTx/>
              <a:buNone/>
              <a:defRPr/>
            </a:lvl4pPr>
            <a:lvl5pPr marL="18774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B8B28E43-FC3A-4E3C-B7A4-BFAC3F6291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23897" y="3869084"/>
            <a:ext cx="3552825" cy="539750"/>
          </a:xfrm>
          <a:solidFill>
            <a:srgbClr val="00707A"/>
          </a:solidFill>
        </p:spPr>
        <p:txBody>
          <a:bodyPr lIns="108000" tIns="72000" rIns="108000" bIns="72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1324929-B8EB-44EC-8FF5-2C28A9CF9E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3897" y="4480272"/>
            <a:ext cx="3552825" cy="1757362"/>
          </a:xfrm>
          <a:solidFill>
            <a:srgbClr val="DEECEE"/>
          </a:solidFill>
        </p:spPr>
        <p:txBody>
          <a:bodyPr lIns="108000" tIns="180000" rIns="108000" bIns="180000">
            <a:noAutofit/>
          </a:bodyPr>
          <a:lstStyle>
            <a:lvl1pPr marL="48600" indent="0">
              <a:buFontTx/>
              <a:buNone/>
              <a:defRPr sz="1400"/>
            </a:lvl1pPr>
            <a:lvl2pPr marL="505800" indent="0">
              <a:buFontTx/>
              <a:buNone/>
              <a:defRPr/>
            </a:lvl2pPr>
            <a:lvl3pPr marL="963000" indent="0">
              <a:buFontTx/>
              <a:buNone/>
              <a:defRPr/>
            </a:lvl3pPr>
            <a:lvl4pPr marL="1420200" indent="0">
              <a:buFontTx/>
              <a:buNone/>
              <a:defRPr/>
            </a:lvl4pPr>
            <a:lvl5pPr marL="18774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5952D41-90C0-4970-97E4-DCC2E9111D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37955" y="3869084"/>
            <a:ext cx="3552825" cy="539750"/>
          </a:xfrm>
          <a:solidFill>
            <a:srgbClr val="00707A"/>
          </a:solidFill>
        </p:spPr>
        <p:txBody>
          <a:bodyPr lIns="108000" tIns="72000" rIns="108000" bIns="72000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05800" indent="0">
              <a:buNone/>
              <a:defRPr/>
            </a:lvl2pPr>
            <a:lvl3pPr marL="963000" indent="0">
              <a:buNone/>
              <a:defRPr/>
            </a:lvl3pPr>
            <a:lvl4pPr marL="1420200" indent="0">
              <a:buNone/>
              <a:defRPr/>
            </a:lvl4pPr>
            <a:lvl5pPr marL="1877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E74CFD7-A4E4-43FE-9998-D7E8ADED45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37955" y="4480272"/>
            <a:ext cx="3552825" cy="1757362"/>
          </a:xfrm>
          <a:solidFill>
            <a:srgbClr val="DEECEE"/>
          </a:solidFill>
        </p:spPr>
        <p:txBody>
          <a:bodyPr lIns="108000" tIns="180000" rIns="108000" bIns="180000">
            <a:noAutofit/>
          </a:bodyPr>
          <a:lstStyle>
            <a:lvl1pPr marL="48600" indent="0">
              <a:buFontTx/>
              <a:buNone/>
              <a:defRPr sz="1400"/>
            </a:lvl1pPr>
            <a:lvl2pPr marL="505800" indent="0">
              <a:buFontTx/>
              <a:buNone/>
              <a:defRPr/>
            </a:lvl2pPr>
            <a:lvl3pPr marL="963000" indent="0">
              <a:buFontTx/>
              <a:buNone/>
              <a:defRPr/>
            </a:lvl3pPr>
            <a:lvl4pPr marL="1420200" indent="0">
              <a:buFontTx/>
              <a:buNone/>
              <a:defRPr/>
            </a:lvl4pPr>
            <a:lvl5pPr marL="18774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670F45-E58B-4184-92A9-D9540C48C0F3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19">
            <a:extLst>
              <a:ext uri="{FF2B5EF4-FFF2-40B4-BE49-F238E27FC236}">
                <a16:creationId xmlns:a16="http://schemas.microsoft.com/office/drawing/2014/main" id="{F1F39B4C-364B-4AFC-B899-8DD61C19D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4" y="6596187"/>
            <a:ext cx="908903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 dirty="0"/>
              <a:t>  </a:t>
            </a:r>
            <a:r>
              <a:rPr lang="en-GB"/>
              <a:t>|  Document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023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CCFB-02E9-4461-933C-7C1EAD81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11227"/>
            <a:ext cx="10801350" cy="1145313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F3FF8F-67FD-498C-8BD0-0B3BE1C26337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9">
            <a:extLst>
              <a:ext uri="{FF2B5EF4-FFF2-40B4-BE49-F238E27FC236}">
                <a16:creationId xmlns:a16="http://schemas.microsoft.com/office/drawing/2014/main" id="{F5CB2508-A946-42A2-A6CA-3E88C1AE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4" y="6596187"/>
            <a:ext cx="908903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 dirty="0"/>
              <a:t>  </a:t>
            </a:r>
            <a:r>
              <a:rPr lang="en-GB"/>
              <a:t>|  Document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568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F0ABF5-3B7F-4790-9896-20E1719DDD90}"/>
              </a:ext>
            </a:extLst>
          </p:cNvPr>
          <p:cNvCxnSpPr/>
          <p:nvPr userDrawn="1"/>
        </p:nvCxnSpPr>
        <p:spPr>
          <a:xfrm>
            <a:off x="0" y="6546696"/>
            <a:ext cx="12192000" cy="0"/>
          </a:xfrm>
          <a:prstGeom prst="line">
            <a:avLst/>
          </a:prstGeom>
          <a:ln w="3175">
            <a:solidFill>
              <a:srgbClr val="7C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D40944BA-5CC2-47BA-863C-43A8F243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4" y="6596187"/>
            <a:ext cx="908903" cy="217625"/>
          </a:xfrm>
          <a:prstGeom prst="rect">
            <a:avLst/>
          </a:prstGeom>
        </p:spPr>
        <p:txBody>
          <a:bodyPr/>
          <a:lstStyle/>
          <a:p>
            <a:fld id="{5D1E5300-FC0F-4317-A193-EF6CE9E6F7B5}" type="slidenum">
              <a:rPr lang="en-GB" smtClean="0"/>
              <a:pPr/>
              <a:t>‹#›</a:t>
            </a:fld>
            <a:r>
              <a:rPr lang="en-GB" dirty="0"/>
              <a:t>  </a:t>
            </a:r>
            <a:r>
              <a:rPr lang="en-GB"/>
              <a:t>|  Document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76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ist">
    <p:bg>
      <p:bgPr>
        <a:solidFill>
          <a:srgbClr val="CDE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64DD3D-3F87-4AE7-B1C3-9B01BEB27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8" y="180795"/>
            <a:ext cx="2411272" cy="2103608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39377836-27A1-4D49-A03B-79F3FD3CEB36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16E62179-EDD0-4A73-A79A-63086544D1D9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BF4CA030-25E3-4D43-9BD6-52873EEC674D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F10DFE2A-46A1-47B0-B0CD-9DD61F5E9076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DF1CEDD6-DBEB-4C60-86EA-55BEA5ADC63B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FC727C03-3E35-43D3-A54F-8101D508B19E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7219E6F4-4385-415D-87B9-54DC38686701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7894CBC8-A88B-400C-A1C6-788177F568C1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A62BA147-F51D-424B-B5B8-80BF080B9CD0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253BD315-8766-4444-BD94-29171B8626F8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2E79CE30-19A5-4643-A6EE-847823B8F496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CCDF52CE-ED97-429B-8734-B93C971111DD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2DB186CE-DCED-4FFF-B2C5-18C2E0D770D7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4618763A-A345-4FF5-B72B-B016C5289E26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56907763-A673-4924-9615-DFA9183F02D2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FB1B958F-864C-4B6E-AF5A-27394D477C78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8EB325C5-19DD-403D-8B9E-A3B28EFF1118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6EBA17B-A4DE-43EC-8749-153AACC76E23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E3EDE144-73EB-409F-913D-92F8A5D6C2DB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2BF09AD7-98AB-48A4-ACED-00DDE4D0D3A9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9CBEF0FA-AF39-479E-9734-658145706CD1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D24D0EDB-179F-4D7E-8CF5-120EC058C403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8E23D3BA-5C12-4404-BC89-7B4DD31936CF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E3F5380E-EB1B-4903-BE98-8C7032DF37FA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A815EBF4-9D45-487F-8004-E039B1C1575A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193D663C-5464-4227-94AC-5DEC370C34BB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77267C83-22AF-436F-9C09-D508100515C9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D8E30F04-5BFA-4CD7-919B-F181C8844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rgbClr val="1034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7255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E21570-2B89-43CC-8DEE-216454BE3068}"/>
              </a:ext>
            </a:extLst>
          </p:cNvPr>
          <p:cNvSpPr/>
          <p:nvPr userDrawn="1"/>
        </p:nvSpPr>
        <p:spPr>
          <a:xfrm>
            <a:off x="695325" y="5846886"/>
            <a:ext cx="10801350" cy="704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©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Equinor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ASA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This presentation, including the contents and arrangement of the contents of each individual page or the collection of the pages, is owned by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Equinor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. Copyright to all material including, but not limited to, written material, photographs, drawings, images, tables and data remains the property of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Equinor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. All rights reserved. Any other use, reproduction, translation, adaption, arrangement, alteration, distribution or storage of this presentation, in whole or in part, without the prior written permission of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Equinor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is prohibited. The information contained in this presentation may not be accurate, up to date or applicable to the circumstances of any particular case, despite our efforts.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Equinor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Equinor Beta Light" panose="000004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cannot accept any liability for any inaccuracies or omissions.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Equinor Beta Light" panose="00000400000000000000" pitchFamily="50" charset="0"/>
              <a:ea typeface="+mn-ea"/>
              <a:cs typeface="Arial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004934-2634-455F-9B65-D723350B50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084763"/>
            <a:ext cx="10801350" cy="409785"/>
          </a:xfrm>
        </p:spPr>
        <p:txBody>
          <a:bodyPr lIns="0" r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1pPr>
            <a:lvl2pPr marL="505800" indent="0">
              <a:buNone/>
              <a:defRPr sz="1400"/>
            </a:lvl2pPr>
            <a:lvl3pPr marL="963000" indent="0">
              <a:buNone/>
              <a:defRPr sz="1400"/>
            </a:lvl3pPr>
            <a:lvl4pPr marL="1420200" indent="0">
              <a:buNone/>
              <a:defRPr sz="1400"/>
            </a:lvl4pPr>
            <a:lvl5pPr marL="1877400" indent="0">
              <a:buNone/>
              <a:defRPr sz="1400"/>
            </a:lvl5pPr>
          </a:lstStyle>
          <a:p>
            <a:pPr lvl="0"/>
            <a:r>
              <a:rPr lang="en-US" dirty="0"/>
              <a:t>Click to add presenter name and position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4DE76AC-6DBB-4E2B-8B97-854F33804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4400550"/>
            <a:ext cx="10801349" cy="609337"/>
          </a:xfrm>
        </p:spPr>
        <p:txBody>
          <a:bodyPr lIns="0" tIns="0" rIns="0" bIns="0" anchor="b"/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presentation title</a:t>
            </a:r>
            <a:endParaRPr lang="en-GB" dirty="0"/>
          </a:p>
        </p:txBody>
      </p:sp>
      <p:pic>
        <p:nvPicPr>
          <p:cNvPr id="7" name="Logo_RW_01">
            <a:hlinkClick r:id="" action="ppaction://media"/>
            <a:extLst>
              <a:ext uri="{FF2B5EF4-FFF2-40B4-BE49-F238E27FC236}">
                <a16:creationId xmlns:a16="http://schemas.microsoft.com/office/drawing/2014/main" id="{16459ECC-A6AD-4912-823A-BED9DF1D454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" t="2651" r="19233" b="-1765"/>
          <a:stretch/>
        </p:blipFill>
        <p:spPr>
          <a:xfrm>
            <a:off x="8183244" y="19049"/>
            <a:ext cx="3974126" cy="2743201"/>
          </a:xfrm>
          <a:prstGeom prst="rect">
            <a:avLst/>
          </a:prstGeom>
        </p:spPr>
      </p:pic>
      <p:grpSp>
        <p:nvGrpSpPr>
          <p:cNvPr id="8" name="Group 15">
            <a:extLst>
              <a:ext uri="{FF2B5EF4-FFF2-40B4-BE49-F238E27FC236}">
                <a16:creationId xmlns:a16="http://schemas.microsoft.com/office/drawing/2014/main" id="{0F466226-9F05-4584-93FD-B883A3935863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5076ED82-B030-4885-ACE1-764ABE01CF42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4" name="Rectangle 156">
                <a:extLst>
                  <a:ext uri="{FF2B5EF4-FFF2-40B4-BE49-F238E27FC236}">
                    <a16:creationId xmlns:a16="http://schemas.microsoft.com/office/drawing/2014/main" id="{1D97FDA6-B043-451F-8D36-D4F1E2F6EE19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157">
                <a:extLst>
                  <a:ext uri="{FF2B5EF4-FFF2-40B4-BE49-F238E27FC236}">
                    <a16:creationId xmlns:a16="http://schemas.microsoft.com/office/drawing/2014/main" id="{928055AE-A156-42D3-9596-214565B58823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158">
                <a:extLst>
                  <a:ext uri="{FF2B5EF4-FFF2-40B4-BE49-F238E27FC236}">
                    <a16:creationId xmlns:a16="http://schemas.microsoft.com/office/drawing/2014/main" id="{3B2F63AF-614E-42AD-BBAC-6FED000D903B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24FE47-BFF9-46CD-9638-2C10C91B2856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9" name="Rectangle 173">
                <a:extLst>
                  <a:ext uri="{FF2B5EF4-FFF2-40B4-BE49-F238E27FC236}">
                    <a16:creationId xmlns:a16="http://schemas.microsoft.com/office/drawing/2014/main" id="{73D94B31-AF43-40E3-8C86-B4A29CA3988F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174">
                <a:extLst>
                  <a:ext uri="{FF2B5EF4-FFF2-40B4-BE49-F238E27FC236}">
                    <a16:creationId xmlns:a16="http://schemas.microsoft.com/office/drawing/2014/main" id="{99044CCD-F181-4D53-8B7A-8070617ADB20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175">
                <a:extLst>
                  <a:ext uri="{FF2B5EF4-FFF2-40B4-BE49-F238E27FC236}">
                    <a16:creationId xmlns:a16="http://schemas.microsoft.com/office/drawing/2014/main" id="{E33AFCB3-8D1B-4B52-8A17-0926B158885E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176">
                <a:extLst>
                  <a:ext uri="{FF2B5EF4-FFF2-40B4-BE49-F238E27FC236}">
                    <a16:creationId xmlns:a16="http://schemas.microsoft.com/office/drawing/2014/main" id="{667EB397-B814-4D14-B25E-F6B7FDCAF884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177">
                <a:extLst>
                  <a:ext uri="{FF2B5EF4-FFF2-40B4-BE49-F238E27FC236}">
                    <a16:creationId xmlns:a16="http://schemas.microsoft.com/office/drawing/2014/main" id="{34971430-24CF-4CC9-BB26-6ED8AC938923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id="{82C61963-E5DD-4AE1-BD93-A3BE6EB8765C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4" name="Rectangle 183">
                <a:extLst>
                  <a:ext uri="{FF2B5EF4-FFF2-40B4-BE49-F238E27FC236}">
                    <a16:creationId xmlns:a16="http://schemas.microsoft.com/office/drawing/2014/main" id="{90CE9729-18A8-4731-91A3-6CDE07FA6ED2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184">
                <a:extLst>
                  <a:ext uri="{FF2B5EF4-FFF2-40B4-BE49-F238E27FC236}">
                    <a16:creationId xmlns:a16="http://schemas.microsoft.com/office/drawing/2014/main" id="{C01C5702-39D4-4B7C-9CBF-1E6AAFD6AAE2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185">
                <a:extLst>
                  <a:ext uri="{FF2B5EF4-FFF2-40B4-BE49-F238E27FC236}">
                    <a16:creationId xmlns:a16="http://schemas.microsoft.com/office/drawing/2014/main" id="{D0E77939-05E9-4932-AB0B-106A7AB815EA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186">
                <a:extLst>
                  <a:ext uri="{FF2B5EF4-FFF2-40B4-BE49-F238E27FC236}">
                    <a16:creationId xmlns:a16="http://schemas.microsoft.com/office/drawing/2014/main" id="{E5206ECC-C11D-456F-BCB8-BA00DA1F892A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187">
                <a:extLst>
                  <a:ext uri="{FF2B5EF4-FFF2-40B4-BE49-F238E27FC236}">
                    <a16:creationId xmlns:a16="http://schemas.microsoft.com/office/drawing/2014/main" id="{B445DF7A-2058-42FA-B80F-82CC7C93C10F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D2F74E3A-C1E8-4C8E-A872-DF6400FCD1E1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9" name="Rectangle 188">
                <a:extLst>
                  <a:ext uri="{FF2B5EF4-FFF2-40B4-BE49-F238E27FC236}">
                    <a16:creationId xmlns:a16="http://schemas.microsoft.com/office/drawing/2014/main" id="{A8A4E43A-127E-4AA7-B132-ACB895DFBFB2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89">
                <a:extLst>
                  <a:ext uri="{FF2B5EF4-FFF2-40B4-BE49-F238E27FC236}">
                    <a16:creationId xmlns:a16="http://schemas.microsoft.com/office/drawing/2014/main" id="{4BD8DA4F-3682-4799-A662-CE3B500D2242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190">
                <a:extLst>
                  <a:ext uri="{FF2B5EF4-FFF2-40B4-BE49-F238E27FC236}">
                    <a16:creationId xmlns:a16="http://schemas.microsoft.com/office/drawing/2014/main" id="{582F44AD-E6EB-4234-8184-753026C3A47F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191">
                <a:extLst>
                  <a:ext uri="{FF2B5EF4-FFF2-40B4-BE49-F238E27FC236}">
                    <a16:creationId xmlns:a16="http://schemas.microsoft.com/office/drawing/2014/main" id="{F0A89595-CE6B-4342-B5DB-D438B2FBA4B7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192">
                <a:extLst>
                  <a:ext uri="{FF2B5EF4-FFF2-40B4-BE49-F238E27FC236}">
                    <a16:creationId xmlns:a16="http://schemas.microsoft.com/office/drawing/2014/main" id="{9EEDC27C-B9E3-44C4-A970-0759B687E2F3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Group 13">
              <a:extLst>
                <a:ext uri="{FF2B5EF4-FFF2-40B4-BE49-F238E27FC236}">
                  <a16:creationId xmlns:a16="http://schemas.microsoft.com/office/drawing/2014/main" id="{EEA32127-E227-4284-B99B-060C4D1FAE00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6" name="Rectangle 200">
                <a:extLst>
                  <a:ext uri="{FF2B5EF4-FFF2-40B4-BE49-F238E27FC236}">
                    <a16:creationId xmlns:a16="http://schemas.microsoft.com/office/drawing/2014/main" id="{299EAC0C-4A47-434B-BEA8-1E19CF386106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31">
                <a:extLst>
                  <a:ext uri="{FF2B5EF4-FFF2-40B4-BE49-F238E27FC236}">
                    <a16:creationId xmlns:a16="http://schemas.microsoft.com/office/drawing/2014/main" id="{82EDFEE2-CAD8-459D-95FF-8E177E3F5AEE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33">
                <a:extLst>
                  <a:ext uri="{FF2B5EF4-FFF2-40B4-BE49-F238E27FC236}">
                    <a16:creationId xmlns:a16="http://schemas.microsoft.com/office/drawing/2014/main" id="{BABF36C7-EE2E-405B-BC31-0B3055D48E0E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31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59029" y="1162271"/>
            <a:ext cx="11317034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944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nsBox1" hidden="1"/>
          <p:cNvSpPr>
            <a:spLocks/>
          </p:cNvSpPr>
          <p:nvPr userDrawn="1"/>
        </p:nvSpPr>
        <p:spPr bwMode="auto">
          <a:xfrm rot="16200000" flipH="1">
            <a:off x="4927675" y="-391510"/>
            <a:ext cx="2310551" cy="12188471"/>
          </a:xfrm>
          <a:custGeom>
            <a:avLst/>
            <a:gdLst>
              <a:gd name="T0" fmla="*/ 0 w 2764827"/>
              <a:gd name="T1" fmla="*/ 2147483647 h 6865848"/>
              <a:gd name="T2" fmla="*/ 968575 w 2764827"/>
              <a:gd name="T3" fmla="*/ 3321200 h 6865848"/>
              <a:gd name="T4" fmla="*/ 2780417 w 2764827"/>
              <a:gd name="T5" fmla="*/ 0 h 6865848"/>
              <a:gd name="T6" fmla="*/ 2779387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3080068"/>
              <a:gd name="connsiteY0" fmla="*/ 6830353 h 6860287"/>
              <a:gd name="connsiteX1" fmla="*/ 1278387 w 3080068"/>
              <a:gd name="connsiteY1" fmla="*/ 1430 h 6860287"/>
              <a:gd name="connsiteX2" fmla="*/ 3080068 w 3080068"/>
              <a:gd name="connsiteY2" fmla="*/ 0 h 6860287"/>
              <a:gd name="connsiteX3" fmla="*/ 3079044 w 3080068"/>
              <a:gd name="connsiteY3" fmla="*/ 6860287 h 6860287"/>
              <a:gd name="connsiteX4" fmla="*/ 0 w 3080068"/>
              <a:gd name="connsiteY4" fmla="*/ 6830353 h 686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0068" h="6860287">
                <a:moveTo>
                  <a:pt x="0" y="6830353"/>
                </a:moveTo>
                <a:lnTo>
                  <a:pt x="1278387" y="1430"/>
                </a:lnTo>
                <a:lnTo>
                  <a:pt x="3080068" y="0"/>
                </a:lnTo>
                <a:cubicBezTo>
                  <a:pt x="3079092" y="2288032"/>
                  <a:pt x="3080020" y="4572255"/>
                  <a:pt x="3079044" y="6860287"/>
                </a:cubicBezTo>
                <a:lnTo>
                  <a:pt x="0" y="6830353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sz="2400"/>
          </a:p>
        </p:txBody>
      </p:sp>
      <p:pic>
        <p:nvPicPr>
          <p:cNvPr id="4" name="LogoBlac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10320877" y="188916"/>
            <a:ext cx="163195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ransBox"/>
          <p:cNvSpPr>
            <a:spLocks/>
          </p:cNvSpPr>
          <p:nvPr/>
        </p:nvSpPr>
        <p:spPr bwMode="auto">
          <a:xfrm rot="16200000" flipH="1">
            <a:off x="4710118" y="-620709"/>
            <a:ext cx="2765425" cy="12198352"/>
          </a:xfrm>
          <a:custGeom>
            <a:avLst/>
            <a:gdLst>
              <a:gd name="T0" fmla="*/ 0 w 2764827"/>
              <a:gd name="T1" fmla="*/ 2147483647 h 6865848"/>
              <a:gd name="T2" fmla="*/ 968575 w 2764827"/>
              <a:gd name="T3" fmla="*/ 3321200 h 6865848"/>
              <a:gd name="T4" fmla="*/ 2780417 w 2764827"/>
              <a:gd name="T5" fmla="*/ 0 h 6865848"/>
              <a:gd name="T6" fmla="*/ 2779387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sz="2400"/>
          </a:p>
        </p:txBody>
      </p:sp>
      <p:sp>
        <p:nvSpPr>
          <p:cNvPr id="6" name="WhiteBox"/>
          <p:cNvSpPr>
            <a:spLocks/>
          </p:cNvSpPr>
          <p:nvPr/>
        </p:nvSpPr>
        <p:spPr bwMode="gray">
          <a:xfrm>
            <a:off x="9091094" y="4"/>
            <a:ext cx="3100917" cy="6859589"/>
          </a:xfrm>
          <a:custGeom>
            <a:avLst/>
            <a:gdLst>
              <a:gd name="T0" fmla="*/ 0 w 2324772"/>
              <a:gd name="T1" fmla="*/ 6847834 h 6860287"/>
              <a:gd name="T2" fmla="*/ 730553 w 2324772"/>
              <a:gd name="T3" fmla="*/ 0 h 6860287"/>
              <a:gd name="T4" fmla="*/ 2348680 w 2324772"/>
              <a:gd name="T5" fmla="*/ 0 h 6860287"/>
              <a:gd name="T6" fmla="*/ 2347645 w 2324772"/>
              <a:gd name="T7" fmla="*/ 6849420 h 6860287"/>
              <a:gd name="T8" fmla="*/ 0 w 2324772"/>
              <a:gd name="T9" fmla="*/ 6847834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 sz="240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34433" y="5051428"/>
            <a:ext cx="8680451" cy="1025525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34433" y="6175381"/>
            <a:ext cx="8680451" cy="561975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0" name="WhiteBox1" hidden="1"/>
          <p:cNvSpPr>
            <a:spLocks/>
          </p:cNvSpPr>
          <p:nvPr userDrawn="1"/>
        </p:nvSpPr>
        <p:spPr bwMode="gray">
          <a:xfrm>
            <a:off x="8940800" y="3"/>
            <a:ext cx="3236384" cy="5144691"/>
          </a:xfrm>
          <a:custGeom>
            <a:avLst/>
            <a:gdLst>
              <a:gd name="T0" fmla="*/ 0 w 2324772"/>
              <a:gd name="T1" fmla="*/ 6847834 h 6860287"/>
              <a:gd name="T2" fmla="*/ 730553 w 2324772"/>
              <a:gd name="T3" fmla="*/ 0 h 6860287"/>
              <a:gd name="T4" fmla="*/ 2348680 w 2324772"/>
              <a:gd name="T5" fmla="*/ 0 h 6860287"/>
              <a:gd name="T6" fmla="*/ 2347645 w 2324772"/>
              <a:gd name="T7" fmla="*/ 6849420 h 6860287"/>
              <a:gd name="T8" fmla="*/ 0 w 2324772"/>
              <a:gd name="T9" fmla="*/ 6847834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2324772"/>
              <a:gd name="connsiteY0" fmla="*/ 6858699 h 6860287"/>
              <a:gd name="connsiteX1" fmla="*/ 572119 w 2324772"/>
              <a:gd name="connsiteY1" fmla="*/ 0 h 6860287"/>
              <a:gd name="connsiteX2" fmla="*/ 2324772 w 2324772"/>
              <a:gd name="connsiteY2" fmla="*/ 0 h 6860287"/>
              <a:gd name="connsiteX3" fmla="*/ 2323748 w 2324772"/>
              <a:gd name="connsiteY3" fmla="*/ 6860287 h 6860287"/>
              <a:gd name="connsiteX4" fmla="*/ 0 w 2324772"/>
              <a:gd name="connsiteY4" fmla="*/ 6858699 h 686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772" h="6860287">
                <a:moveTo>
                  <a:pt x="0" y="6858699"/>
                </a:moveTo>
                <a:lnTo>
                  <a:pt x="572119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 sz="2400"/>
          </a:p>
        </p:txBody>
      </p:sp>
      <p:pic>
        <p:nvPicPr>
          <p:cNvPr id="9" name="StatoilLogo">
            <a:extLst>
              <a:ext uri="{FF2B5EF4-FFF2-40B4-BE49-F238E27FC236}">
                <a16:creationId xmlns:a16="http://schemas.microsoft.com/office/drawing/2014/main" id="{B744D8E0-0547-41A5-8D52-A740BBAB30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2" y="190501"/>
            <a:ext cx="1633593" cy="1225195"/>
          </a:xfrm>
          <a:prstGeom prst="rect">
            <a:avLst/>
          </a:prstGeom>
        </p:spPr>
      </p:pic>
      <p:sp>
        <p:nvSpPr>
          <p:cNvPr id="12" name="TxtClassification">
            <a:extLst>
              <a:ext uri="{FF2B5EF4-FFF2-40B4-BE49-F238E27FC236}">
                <a16:creationId xmlns:a16="http://schemas.microsoft.com/office/drawing/2014/main" id="{A2A106E5-C26C-4146-BE9D-394A9991185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gray">
          <a:xfrm>
            <a:off x="10930467" y="6438901"/>
            <a:ext cx="1439333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13" name="TxtFooter">
            <a:extLst>
              <a:ext uri="{FF2B5EF4-FFF2-40B4-BE49-F238E27FC236}">
                <a16:creationId xmlns:a16="http://schemas.microsoft.com/office/drawing/2014/main" id="{BADA9550-6BB9-465A-9B1A-04A0D1B6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28667" y="6438901"/>
            <a:ext cx="3302000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</a:t>
            </a:r>
          </a:p>
          <a:p>
            <a:r>
              <a:rPr lang="en-GB"/>
              <a:t>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851658988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xtClassification">
            <a:extLst>
              <a:ext uri="{FF2B5EF4-FFF2-40B4-BE49-F238E27FC236}">
                <a16:creationId xmlns:a16="http://schemas.microsoft.com/office/drawing/2014/main" id="{B77C8EB0-A51C-4538-805C-174A73D11EF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8" name="TxtPageNumber">
            <a:extLst>
              <a:ext uri="{FF2B5EF4-FFF2-40B4-BE49-F238E27FC236}">
                <a16:creationId xmlns:a16="http://schemas.microsoft.com/office/drawing/2014/main" id="{6208B269-6AD2-487D-A0C9-0F6C7D0D3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9C37D897-151C-4C2A-9E7E-B485EDA9625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xtFooter">
            <a:extLst>
              <a:ext uri="{FF2B5EF4-FFF2-40B4-BE49-F238E27FC236}">
                <a16:creationId xmlns:a16="http://schemas.microsoft.com/office/drawing/2014/main" id="{4D499F43-3C2C-4361-B15C-A5A8A8252C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2542843759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9" y="1566863"/>
            <a:ext cx="5659967" cy="4321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69" y="1566863"/>
            <a:ext cx="5659967" cy="4321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8" name="TxtClassification">
            <a:extLst>
              <a:ext uri="{FF2B5EF4-FFF2-40B4-BE49-F238E27FC236}">
                <a16:creationId xmlns:a16="http://schemas.microsoft.com/office/drawing/2014/main" id="{AA3D45F2-E90E-4A8C-910D-EB5331EF808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9" name="TxtPageNumber">
            <a:extLst>
              <a:ext uri="{FF2B5EF4-FFF2-40B4-BE49-F238E27FC236}">
                <a16:creationId xmlns:a16="http://schemas.microsoft.com/office/drawing/2014/main" id="{688FE52A-1AFC-4116-8A07-96E66806DB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B5AC41FD-D51E-4B77-8251-BAB2FF4B88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xtFooter">
            <a:extLst>
              <a:ext uri="{FF2B5EF4-FFF2-40B4-BE49-F238E27FC236}">
                <a16:creationId xmlns:a16="http://schemas.microsoft.com/office/drawing/2014/main" id="{38BE6FC2-CB9B-4DA6-966A-9E9AE3D60E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4190843057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6" name="TxtClassification">
            <a:extLst>
              <a:ext uri="{FF2B5EF4-FFF2-40B4-BE49-F238E27FC236}">
                <a16:creationId xmlns:a16="http://schemas.microsoft.com/office/drawing/2014/main" id="{C9858F77-C2E8-4F33-B9E4-F26790B6F2B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7" name="TxtPageNumber">
            <a:extLst>
              <a:ext uri="{FF2B5EF4-FFF2-40B4-BE49-F238E27FC236}">
                <a16:creationId xmlns:a16="http://schemas.microsoft.com/office/drawing/2014/main" id="{3976DF3E-498A-4689-8E3E-17377C485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F832D3B0-6D8A-491B-90DD-0CB45A4811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xtFooter">
            <a:extLst>
              <a:ext uri="{FF2B5EF4-FFF2-40B4-BE49-F238E27FC236}">
                <a16:creationId xmlns:a16="http://schemas.microsoft.com/office/drawing/2014/main" id="{A4EB165B-CAE3-4644-BA9F-FAAE94F00B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262165076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34434" y="2241551"/>
            <a:ext cx="11523133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1767" y="2420939"/>
            <a:ext cx="0" cy="34671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2" y="1566863"/>
            <a:ext cx="5688000" cy="6080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4432" y="2420890"/>
            <a:ext cx="5689600" cy="34671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7967" y="1566863"/>
            <a:ext cx="5688000" cy="6080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7967" y="2420890"/>
            <a:ext cx="5688000" cy="34671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12" name="TxtClassification">
            <a:extLst>
              <a:ext uri="{FF2B5EF4-FFF2-40B4-BE49-F238E27FC236}">
                <a16:creationId xmlns:a16="http://schemas.microsoft.com/office/drawing/2014/main" id="{1E98A08E-B0EA-457E-90F1-938FA560DFC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13" name="TxtPageNumber">
            <a:extLst>
              <a:ext uri="{FF2B5EF4-FFF2-40B4-BE49-F238E27FC236}">
                <a16:creationId xmlns:a16="http://schemas.microsoft.com/office/drawing/2014/main" id="{83F18512-1B27-41B3-8210-8E40A2417F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FBC5B18F-1DDE-40DF-BB2F-C8C093FBAF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xtFooter">
            <a:extLst>
              <a:ext uri="{FF2B5EF4-FFF2-40B4-BE49-F238E27FC236}">
                <a16:creationId xmlns:a16="http://schemas.microsoft.com/office/drawing/2014/main" id="{1D358BE3-50D3-4CA2-AA1A-E8E082FA39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4269858032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566866"/>
            <a:ext cx="12196800" cy="43211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xtClassification">
            <a:extLst>
              <a:ext uri="{FF2B5EF4-FFF2-40B4-BE49-F238E27FC236}">
                <a16:creationId xmlns:a16="http://schemas.microsoft.com/office/drawing/2014/main" id="{92F9A7F2-411D-42C3-BCF4-40B9568A5FE9}"/>
              </a:ext>
            </a:extLst>
          </p:cNvPr>
          <p:cNvSpPr>
            <a:spLocks noGrp="1"/>
          </p:cNvSpPr>
          <p:nvPr>
            <p:ph type="dt" sz="quarter" idx="11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8" name="TxtPageNumber">
            <a:extLst>
              <a:ext uri="{FF2B5EF4-FFF2-40B4-BE49-F238E27FC236}">
                <a16:creationId xmlns:a16="http://schemas.microsoft.com/office/drawing/2014/main" id="{CE28F904-370F-42D1-869C-A303DD89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BB7EA44F-656D-4106-8C85-990A4A53AE2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xtFooter">
            <a:extLst>
              <a:ext uri="{FF2B5EF4-FFF2-40B4-BE49-F238E27FC236}">
                <a16:creationId xmlns:a16="http://schemas.microsoft.com/office/drawing/2014/main" id="{5AEB58DD-7CA0-4149-AB8D-37E63A7C14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921027600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334433" y="1566863"/>
            <a:ext cx="37392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4220633" y="1566863"/>
            <a:ext cx="37392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8113184" y="1566863"/>
            <a:ext cx="37392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xtClassification">
            <a:extLst>
              <a:ext uri="{FF2B5EF4-FFF2-40B4-BE49-F238E27FC236}">
                <a16:creationId xmlns:a16="http://schemas.microsoft.com/office/drawing/2014/main" id="{3CC34B80-39A1-4B49-8F39-96212479D733}"/>
              </a:ext>
            </a:extLst>
          </p:cNvPr>
          <p:cNvSpPr>
            <a:spLocks noGrp="1"/>
          </p:cNvSpPr>
          <p:nvPr>
            <p:ph type="dt" sz="quarter" idx="19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10" name="TxtPageNumber">
            <a:extLst>
              <a:ext uri="{FF2B5EF4-FFF2-40B4-BE49-F238E27FC236}">
                <a16:creationId xmlns:a16="http://schemas.microsoft.com/office/drawing/2014/main" id="{A322F834-9296-4276-A4D5-7AA023C9A83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02708241-835C-4CFA-B850-01CB79CAEB2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xtFooter">
            <a:extLst>
              <a:ext uri="{FF2B5EF4-FFF2-40B4-BE49-F238E27FC236}">
                <a16:creationId xmlns:a16="http://schemas.microsoft.com/office/drawing/2014/main" id="{897A7F7A-42B8-43D4-819D-45277B98E10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249899988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334433" y="4521200"/>
            <a:ext cx="37392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334433" y="1566863"/>
            <a:ext cx="37392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4220633" y="1566863"/>
            <a:ext cx="37392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8113184" y="1566863"/>
            <a:ext cx="37392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4220633" y="4521200"/>
            <a:ext cx="37392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8113184" y="4521200"/>
            <a:ext cx="37392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xtClassification">
            <a:extLst>
              <a:ext uri="{FF2B5EF4-FFF2-40B4-BE49-F238E27FC236}">
                <a16:creationId xmlns:a16="http://schemas.microsoft.com/office/drawing/2014/main" id="{94A55D6F-A630-4E91-8DB8-B35BF56C9AA5}"/>
              </a:ext>
            </a:extLst>
          </p:cNvPr>
          <p:cNvSpPr>
            <a:spLocks noGrp="1"/>
          </p:cNvSpPr>
          <p:nvPr>
            <p:ph type="dt" sz="quarter" idx="22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13" name="TxtPageNumber">
            <a:extLst>
              <a:ext uri="{FF2B5EF4-FFF2-40B4-BE49-F238E27FC236}">
                <a16:creationId xmlns:a16="http://schemas.microsoft.com/office/drawing/2014/main" id="{E10BC6DE-EFC5-42FC-B274-ED0BA3CA9EA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EAA611B4-BF95-49B2-B9D7-2C82733519F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xtFooter">
            <a:extLst>
              <a:ext uri="{FF2B5EF4-FFF2-40B4-BE49-F238E27FC236}">
                <a16:creationId xmlns:a16="http://schemas.microsoft.com/office/drawing/2014/main" id="{0053C12D-540D-4AE2-A445-8F5C429C456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119264584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Rose">
    <p:bg>
      <p:bgPr>
        <a:solidFill>
          <a:srgbClr val="FFD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0F985-82A2-425E-9E75-CFF4ACB45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8" y="180795"/>
            <a:ext cx="2411272" cy="2103608"/>
          </a:xfrm>
          <a:prstGeom prst="rect">
            <a:avLst/>
          </a:prstGeom>
          <a:noFill/>
        </p:spPr>
      </p:pic>
      <p:grpSp>
        <p:nvGrpSpPr>
          <p:cNvPr id="6" name="Group 15">
            <a:extLst>
              <a:ext uri="{FF2B5EF4-FFF2-40B4-BE49-F238E27FC236}">
                <a16:creationId xmlns:a16="http://schemas.microsoft.com/office/drawing/2014/main" id="{4B30AC2E-F10A-4EB6-895A-ABD2CFB84D4B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8F3B07A2-41FE-430B-BD6F-693975B3C401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06F70521-B590-4876-B907-5CAC111CCE47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E8B6A08F-0F9C-44D5-B65C-1025CC55637E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14941EC5-4697-43AE-BDDB-D40C08BFCB1D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CACD23CB-972A-49E6-BF3C-72DFF2962C29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1E74424E-D654-40C0-AF2C-1FD2F9B20E2F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02F5BE6C-9B82-4A54-86E6-11BD64EECDB1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B139F898-647B-4CB5-82F1-9FA19BC8D534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6D34A254-5F61-42D3-8808-DCC4795F4B74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BC5D45EE-A2C4-47A2-9260-83210F42F93E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F4DF9DC4-9116-4FCA-B0A3-1365A970EB9B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D370E047-E803-43D7-82A9-F40ADD9366EB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69C574BE-8A16-4E16-82A4-BE9F91650003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456EFB23-69B7-4F03-BD64-3281D6758717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A96DE33B-8F42-4888-AD1D-2E1942503B8F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85A4AA32-9093-4674-B0EA-A413C2C73DD2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D9CF69D-7423-4CB2-B97E-2FB1A4B503A8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B264C8D6-E358-46C9-BA2C-2BAC5289B6EC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FD6A999A-0686-4719-BD15-1688C6407751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0E4BD3DB-2BEC-438D-A3E2-90B349C66A8A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77359C5D-938B-4C53-9A79-1B55C9CE3BC8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D1A05513-99B7-499F-AA14-4C931EF88F12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02BBD3E8-9E3C-4A18-9F49-4FFFDF23E152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6B2715B0-8AD3-4FBD-AA83-0FC1D8DE8F63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1149E612-1A42-462F-8AC7-7B7FB62205A3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324BCEAC-7FDF-48ED-8192-9BEC365730C0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26E6A6CC-87BC-48B0-B3D2-57BB7E199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1207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xtClassification">
            <a:extLst>
              <a:ext uri="{FF2B5EF4-FFF2-40B4-BE49-F238E27FC236}">
                <a16:creationId xmlns:a16="http://schemas.microsoft.com/office/drawing/2014/main" id="{4E204A69-F51C-4C15-8713-9B09781DB06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6" name="TxtPageNumber">
            <a:extLst>
              <a:ext uri="{FF2B5EF4-FFF2-40B4-BE49-F238E27FC236}">
                <a16:creationId xmlns:a16="http://schemas.microsoft.com/office/drawing/2014/main" id="{3662F082-6AD7-4C08-AB1B-0A6B81FA02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58FC7162-35E2-4465-87C7-7AE30128A7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xtFooter">
            <a:extLst>
              <a:ext uri="{FF2B5EF4-FFF2-40B4-BE49-F238E27FC236}">
                <a16:creationId xmlns:a16="http://schemas.microsoft.com/office/drawing/2014/main" id="{44833DE9-E1FF-47B9-B9FE-65E88CA032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2192816802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" y="6138863"/>
            <a:ext cx="121962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"/>
            <a:ext cx="12192000" cy="61388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a-DK" noProof="0" dirty="0"/>
          </a:p>
        </p:txBody>
      </p:sp>
      <p:sp>
        <p:nvSpPr>
          <p:cNvPr id="7" name="TxtClassification">
            <a:extLst>
              <a:ext uri="{FF2B5EF4-FFF2-40B4-BE49-F238E27FC236}">
                <a16:creationId xmlns:a16="http://schemas.microsoft.com/office/drawing/2014/main" id="{2B9208A9-CB92-492D-8CAD-3E8AA899424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8" name="TxtPageNumber">
            <a:extLst>
              <a:ext uri="{FF2B5EF4-FFF2-40B4-BE49-F238E27FC236}">
                <a16:creationId xmlns:a16="http://schemas.microsoft.com/office/drawing/2014/main" id="{FB720503-F6A1-4DDA-8C8E-04D5D1C5B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BE610D75-17F5-4C27-864F-F81990F0E0C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xtFooter">
            <a:extLst>
              <a:ext uri="{FF2B5EF4-FFF2-40B4-BE49-F238E27FC236}">
                <a16:creationId xmlns:a16="http://schemas.microsoft.com/office/drawing/2014/main" id="{109F9C5D-ABCA-4898-8AE1-4ABB40CC44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442076240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566864"/>
            <a:ext cx="12192000" cy="284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34434" y="4521205"/>
            <a:ext cx="11523133" cy="136683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xtClassification">
            <a:extLst>
              <a:ext uri="{FF2B5EF4-FFF2-40B4-BE49-F238E27FC236}">
                <a16:creationId xmlns:a16="http://schemas.microsoft.com/office/drawing/2014/main" id="{E8F06140-5E8A-4F76-A5A9-EDAA749FD719}"/>
              </a:ext>
            </a:extLst>
          </p:cNvPr>
          <p:cNvSpPr>
            <a:spLocks noGrp="1"/>
          </p:cNvSpPr>
          <p:nvPr>
            <p:ph type="dt" sz="quarter" idx="14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9" name="TxtPageNumber">
            <a:extLst>
              <a:ext uri="{FF2B5EF4-FFF2-40B4-BE49-F238E27FC236}">
                <a16:creationId xmlns:a16="http://schemas.microsoft.com/office/drawing/2014/main" id="{D499EE14-B7AA-44C1-AB10-90D31B5959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E7FAE8B8-492A-4D0E-930C-F17282B21E6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xtFooter">
            <a:extLst>
              <a:ext uri="{FF2B5EF4-FFF2-40B4-BE49-F238E27FC236}">
                <a16:creationId xmlns:a16="http://schemas.microsoft.com/office/drawing/2014/main" id="{C8F271B0-7553-4226-81FC-FB8A7AD877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258131831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334438" y="1566863"/>
            <a:ext cx="5689601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6158466" y="1566863"/>
            <a:ext cx="5689601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334433" y="4521200"/>
            <a:ext cx="56896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6158457" y="4521200"/>
            <a:ext cx="56896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xtClassification">
            <a:extLst>
              <a:ext uri="{FF2B5EF4-FFF2-40B4-BE49-F238E27FC236}">
                <a16:creationId xmlns:a16="http://schemas.microsoft.com/office/drawing/2014/main" id="{80E190AD-AD55-4D56-A895-62AFB6B48B97}"/>
              </a:ext>
            </a:extLst>
          </p:cNvPr>
          <p:cNvSpPr>
            <a:spLocks noGrp="1"/>
          </p:cNvSpPr>
          <p:nvPr>
            <p:ph type="dt" sz="quarter" idx="21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11" name="TxtPageNumber">
            <a:extLst>
              <a:ext uri="{FF2B5EF4-FFF2-40B4-BE49-F238E27FC236}">
                <a16:creationId xmlns:a16="http://schemas.microsoft.com/office/drawing/2014/main" id="{9392EC9E-68F5-4597-A288-2A330E3C395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A2492A43-1440-45A5-AC93-66E988E21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xtFooter">
            <a:extLst>
              <a:ext uri="{FF2B5EF4-FFF2-40B4-BE49-F238E27FC236}">
                <a16:creationId xmlns:a16="http://schemas.microsoft.com/office/drawing/2014/main" id="{5B0C643B-371E-45F2-BE13-58F591902AD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011641084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334435" y="156686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2277541" y="156686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4220643" y="156686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6163743" y="156686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8106839" y="156686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10049945" y="156686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334435" y="304800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2277541" y="304800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4220643" y="304800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6163743" y="304800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8106839" y="304800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10049945" y="3048001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334435" y="4517233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2277541" y="4517233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4220643" y="4517233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6163743" y="4517233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8106839" y="4517233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10049945" y="4517233"/>
            <a:ext cx="1799167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xtClassification">
            <a:extLst>
              <a:ext uri="{FF2B5EF4-FFF2-40B4-BE49-F238E27FC236}">
                <a16:creationId xmlns:a16="http://schemas.microsoft.com/office/drawing/2014/main" id="{DE6AA8F7-AF61-4769-B207-5E9A3BDEA2F3}"/>
              </a:ext>
            </a:extLst>
          </p:cNvPr>
          <p:cNvSpPr>
            <a:spLocks noGrp="1"/>
          </p:cNvSpPr>
          <p:nvPr>
            <p:ph type="dt" sz="quarter" idx="34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7" name="TxtPageNumber">
            <a:extLst>
              <a:ext uri="{FF2B5EF4-FFF2-40B4-BE49-F238E27FC236}">
                <a16:creationId xmlns:a16="http://schemas.microsoft.com/office/drawing/2014/main" id="{426D4C6F-7D9F-4B54-809C-94D2813FA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009A9B3D-28FA-4E8C-8756-6D3FD7B7E89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xtFooter">
            <a:extLst>
              <a:ext uri="{FF2B5EF4-FFF2-40B4-BE49-F238E27FC236}">
                <a16:creationId xmlns:a16="http://schemas.microsoft.com/office/drawing/2014/main" id="{9B7A96E2-ED55-46A5-8D28-372353CC4142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980609645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2949575" y="2949575"/>
            <a:ext cx="6858000" cy="9588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180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9265"/>
            <a:ext cx="91651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247653"/>
            <a:ext cx="6908800" cy="63569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12" name="Vertical Title 1"/>
          <p:cNvSpPr>
            <a:spLocks noGrp="1"/>
          </p:cNvSpPr>
          <p:nvPr>
            <p:ph type="title" orient="vert"/>
          </p:nvPr>
        </p:nvSpPr>
        <p:spPr>
          <a:xfrm>
            <a:off x="10056293" y="246065"/>
            <a:ext cx="1790276" cy="6358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8" name="TxtClassification">
            <a:extLst>
              <a:ext uri="{FF2B5EF4-FFF2-40B4-BE49-F238E27FC236}">
                <a16:creationId xmlns:a16="http://schemas.microsoft.com/office/drawing/2014/main" id="{743C9F81-4EAF-4944-BADC-9E165E2236F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gray">
          <a:xfrm>
            <a:off x="2455333" y="6542025"/>
            <a:ext cx="2370667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31 oktober 2017</a:t>
            </a:r>
          </a:p>
        </p:txBody>
      </p:sp>
      <p:sp>
        <p:nvSpPr>
          <p:cNvPr id="9" name="TxtPageNumber">
            <a:extLst>
              <a:ext uri="{FF2B5EF4-FFF2-40B4-BE49-F238E27FC236}">
                <a16:creationId xmlns:a16="http://schemas.microsoft.com/office/drawing/2014/main" id="{C5006B4B-3A76-46A0-A773-E95D89037B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>
            <a:off x="334434" y="6542024"/>
            <a:ext cx="476165" cy="19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A7E20218-6B6F-49DE-8FF5-28EDEDC04C4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xtFooter">
            <a:extLst>
              <a:ext uri="{FF2B5EF4-FFF2-40B4-BE49-F238E27FC236}">
                <a16:creationId xmlns:a16="http://schemas.microsoft.com/office/drawing/2014/main" id="{A6040A28-80A2-4460-B334-70793054B41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0033" y="6542025"/>
            <a:ext cx="5928699" cy="1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76631123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int">
    <p:bg>
      <p:bgPr>
        <a:solidFill>
          <a:srgbClr val="DE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rgbClr val="00707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3E074-620B-4C54-B361-A24871884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8" y="180795"/>
            <a:ext cx="2411272" cy="2103608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70B1FB14-BC28-4860-B886-22AA01E32B2D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A83FED49-5884-4524-81E8-2F65CF324340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2706DE36-7039-492B-8FAC-061519E9F7F8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1D32ABF9-6C7B-426D-889D-438B7CF623E9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57B49201-5B9D-40CE-AC57-1325BEAFEB92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CA15BE77-3341-44DF-A7FA-9B0ADED55AE2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FB033539-4B88-4FA8-8A4C-65BA4F4A4311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F966C448-2C4F-44D8-A63F-078EB7FBC161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4C28DA3F-FE4C-48A0-B027-1528C705C5AB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FDC734DB-EF99-495A-9AE5-81B5AA80B8C1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20BB1576-5EA2-433F-B0DD-B4F711085C7B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6A7082FF-17F2-41A3-8C33-99BBBAA27F54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2AE15F0F-62AA-4495-8E9F-DB501261603D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E879BD69-4737-42A1-A8C6-441653D254BC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8DCF154F-D8A1-4898-A30A-ECB90FBF44EF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147CFC4E-A72C-4239-99DC-B2387E853C44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2EC7C927-8F41-4AEA-BE2C-1724B330B265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29DF0D-4317-4D98-ADB7-BDC35674F4EF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F883CB1A-3014-450C-9449-B474A41C9A51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C0719DCE-02E7-4443-B5C0-E02E6F4CD25A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42C18264-EDB6-4B97-B02E-17DD3E4AF345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A1F9116C-3532-4D43-BDFB-592F02787E45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9210B2FB-9427-4F58-B838-30217163EF8D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5AC1015C-2AD5-44D7-BE98-2C2425450A40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6AFAE396-B3FC-4AB6-8F44-9279C94AC05F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52593AA4-8312-4BAD-965A-D9DEDE2EDDCF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876BEDEF-8CF0-4935-93B1-2694F8994F3B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CA2289D4-5003-4DB9-BA05-97706D770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rgbClr val="10344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597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oss">
    <p:bg>
      <p:bgPr>
        <a:solidFill>
          <a:srgbClr val="00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A186C0-EC28-446A-BAB0-6E768C6772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8" y="180796"/>
            <a:ext cx="2411272" cy="2103606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33F2256D-FBB3-42F4-8A1C-D2F2EAC431C8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40DBA3D2-0580-4866-8C2B-290B7C950BD9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ED3AE077-1970-43BB-80F3-86B4D362249D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AB56ABE3-C338-4228-9C8D-B69608B54234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89382480-0E44-42CE-80A2-DB1A301BAA5D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CAC42803-2D3E-4C06-86D8-71F6CDAD5587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C9332426-0777-4AED-B726-1C2DC58448C6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428DF778-6871-4D61-88DD-9ABF87702C28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CC881E49-4A17-40F3-A770-94B42AF4E129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FC9CA581-3FC7-4BBD-B11F-5AE7925150C0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DDC05CB7-4567-46C0-B9F1-8B9E4F7F3DCF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01585293-672B-4976-A0FE-CAFF145420E0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5D54857C-405E-47A8-851C-F065CAF07445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568E12F4-72A0-46D8-A934-5385BF43F0C0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9FAA78B7-D6B2-4477-9767-A455B2900816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92FB8AF0-B612-4173-969E-6456D295891F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0CCED37E-F749-4942-AE90-59FBBCBB0EBC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CCF0CF-07B6-4C4F-BD91-1F575CB6D80C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2EA7C38B-EB94-45D7-94E1-595AF6F4858D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3256F540-B073-4480-A88B-A540E65714C2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1B9A8BCB-3A10-4F7D-9458-0C06FB88D122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7C639F8F-B8A4-4F57-A592-22B8551FC363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2710EA5C-79B1-4E61-8FCC-2FF37DF682E2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3B0D3C36-ECCC-440D-96E1-7070B4F6BBAD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2374DC56-63B5-46C6-AE65-62CD3D1AA5B2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C5F54365-1E77-4B41-8A20-18A53F5CD56F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4BAEE973-FCEE-4D32-8CE6-20E366398E82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42B175C0-F949-4BFB-A128-79A779B60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rgbClr val="DEFAE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775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late">
    <p:bg>
      <p:bgPr>
        <a:solidFill>
          <a:srgbClr val="103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0"/>
            <a:ext cx="5364164" cy="3520600"/>
          </a:xfrm>
          <a:noFill/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rgbClr val="73B1B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CDAA2-6E90-41EB-AD0F-B01BA21FA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8" y="180796"/>
            <a:ext cx="2411272" cy="2103606"/>
          </a:xfrm>
          <a:prstGeom prst="rect">
            <a:avLst/>
          </a:prstGeom>
          <a:noFill/>
        </p:spPr>
      </p:pic>
      <p:grpSp>
        <p:nvGrpSpPr>
          <p:cNvPr id="5" name="Group 15">
            <a:extLst>
              <a:ext uri="{FF2B5EF4-FFF2-40B4-BE49-F238E27FC236}">
                <a16:creationId xmlns:a16="http://schemas.microsoft.com/office/drawing/2014/main" id="{3E6BB097-4423-4B47-AD85-8EF2A43ADE75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092DED28-7398-4384-98E3-E41B937665E6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0" name="Rectangle 156">
                <a:extLst>
                  <a:ext uri="{FF2B5EF4-FFF2-40B4-BE49-F238E27FC236}">
                    <a16:creationId xmlns:a16="http://schemas.microsoft.com/office/drawing/2014/main" id="{F432B988-83EC-4453-BFD2-CE79FB087D3A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157">
                <a:extLst>
                  <a:ext uri="{FF2B5EF4-FFF2-40B4-BE49-F238E27FC236}">
                    <a16:creationId xmlns:a16="http://schemas.microsoft.com/office/drawing/2014/main" id="{9DE8DC64-3582-4277-80C6-755CA01686FC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158">
                <a:extLst>
                  <a:ext uri="{FF2B5EF4-FFF2-40B4-BE49-F238E27FC236}">
                    <a16:creationId xmlns:a16="http://schemas.microsoft.com/office/drawing/2014/main" id="{9E697100-9D41-4577-A2A3-C8D2680BA7FA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EA1C3366-7F4F-4BE8-BA00-268D942A8E23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5" name="Rectangle 173">
                <a:extLst>
                  <a:ext uri="{FF2B5EF4-FFF2-40B4-BE49-F238E27FC236}">
                    <a16:creationId xmlns:a16="http://schemas.microsoft.com/office/drawing/2014/main" id="{8A8BB4D2-C0D1-4156-BCD7-EE02CD037FC3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174">
                <a:extLst>
                  <a:ext uri="{FF2B5EF4-FFF2-40B4-BE49-F238E27FC236}">
                    <a16:creationId xmlns:a16="http://schemas.microsoft.com/office/drawing/2014/main" id="{23226431-5F28-41C7-9511-FB4332C4821D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175">
                <a:extLst>
                  <a:ext uri="{FF2B5EF4-FFF2-40B4-BE49-F238E27FC236}">
                    <a16:creationId xmlns:a16="http://schemas.microsoft.com/office/drawing/2014/main" id="{9AF0356D-8341-4312-8E27-626AA3BA19C4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176">
                <a:extLst>
                  <a:ext uri="{FF2B5EF4-FFF2-40B4-BE49-F238E27FC236}">
                    <a16:creationId xmlns:a16="http://schemas.microsoft.com/office/drawing/2014/main" id="{12D65BB1-47B6-4054-BBAC-07EC5BB51CE8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177">
                <a:extLst>
                  <a:ext uri="{FF2B5EF4-FFF2-40B4-BE49-F238E27FC236}">
                    <a16:creationId xmlns:a16="http://schemas.microsoft.com/office/drawing/2014/main" id="{E8115F98-D434-4BEE-A36D-6CA9CF63BFF8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1C5AC4C7-8C4E-4F0E-B1A5-6A1019BE8DE0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0" name="Rectangle 183">
                <a:extLst>
                  <a:ext uri="{FF2B5EF4-FFF2-40B4-BE49-F238E27FC236}">
                    <a16:creationId xmlns:a16="http://schemas.microsoft.com/office/drawing/2014/main" id="{11BA3428-2589-44BF-8AFE-764BAE8C950A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184">
                <a:extLst>
                  <a:ext uri="{FF2B5EF4-FFF2-40B4-BE49-F238E27FC236}">
                    <a16:creationId xmlns:a16="http://schemas.microsoft.com/office/drawing/2014/main" id="{DE825B6F-DBB3-43C2-9EE1-FDE365386607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185">
                <a:extLst>
                  <a:ext uri="{FF2B5EF4-FFF2-40B4-BE49-F238E27FC236}">
                    <a16:creationId xmlns:a16="http://schemas.microsoft.com/office/drawing/2014/main" id="{6AEE172D-73DB-46D1-AB32-B27F1EDF3CF7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186">
                <a:extLst>
                  <a:ext uri="{FF2B5EF4-FFF2-40B4-BE49-F238E27FC236}">
                    <a16:creationId xmlns:a16="http://schemas.microsoft.com/office/drawing/2014/main" id="{17F37334-6EB7-47AF-AEA4-D521D8740B41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187">
                <a:extLst>
                  <a:ext uri="{FF2B5EF4-FFF2-40B4-BE49-F238E27FC236}">
                    <a16:creationId xmlns:a16="http://schemas.microsoft.com/office/drawing/2014/main" id="{96075C2F-0323-4A03-849C-88248EA65F73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630AFE3-0A22-4CAA-A47C-C968E6F1370C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5" name="Rectangle 188">
                <a:extLst>
                  <a:ext uri="{FF2B5EF4-FFF2-40B4-BE49-F238E27FC236}">
                    <a16:creationId xmlns:a16="http://schemas.microsoft.com/office/drawing/2014/main" id="{1656AFE7-8663-44BE-88AF-57606FC94D77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89">
                <a:extLst>
                  <a:ext uri="{FF2B5EF4-FFF2-40B4-BE49-F238E27FC236}">
                    <a16:creationId xmlns:a16="http://schemas.microsoft.com/office/drawing/2014/main" id="{6260DEAC-E115-4C12-BB00-695FF3BC8F42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90">
                <a:extLst>
                  <a:ext uri="{FF2B5EF4-FFF2-40B4-BE49-F238E27FC236}">
                    <a16:creationId xmlns:a16="http://schemas.microsoft.com/office/drawing/2014/main" id="{4DD8873D-A801-4CAA-BD84-FD80D96CB992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91">
                <a:extLst>
                  <a:ext uri="{FF2B5EF4-FFF2-40B4-BE49-F238E27FC236}">
                    <a16:creationId xmlns:a16="http://schemas.microsoft.com/office/drawing/2014/main" id="{0C4B41F0-8F01-4E37-8A41-64FF7438A195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92">
                <a:extLst>
                  <a:ext uri="{FF2B5EF4-FFF2-40B4-BE49-F238E27FC236}">
                    <a16:creationId xmlns:a16="http://schemas.microsoft.com/office/drawing/2014/main" id="{81A516F0-9FD1-4E18-BA65-759B307AE051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84AD3C48-9825-4717-AFE7-0A94E0728CAB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2" name="Rectangle 200">
                <a:extLst>
                  <a:ext uri="{FF2B5EF4-FFF2-40B4-BE49-F238E27FC236}">
                    <a16:creationId xmlns:a16="http://schemas.microsoft.com/office/drawing/2014/main" id="{4511F55B-6167-481E-B9CF-23B22ECB6F90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31">
                <a:extLst>
                  <a:ext uri="{FF2B5EF4-FFF2-40B4-BE49-F238E27FC236}">
                    <a16:creationId xmlns:a16="http://schemas.microsoft.com/office/drawing/2014/main" id="{E5365188-0072-4303-9D50-F6E725567A06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33">
                <a:extLst>
                  <a:ext uri="{FF2B5EF4-FFF2-40B4-BE49-F238E27FC236}">
                    <a16:creationId xmlns:a16="http://schemas.microsoft.com/office/drawing/2014/main" id="{81C81048-00A2-418F-8743-E9DBDFD3C5DF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3" name="Undertittel 2">
            <a:extLst>
              <a:ext uri="{FF2B5EF4-FFF2-40B4-BE49-F238E27FC236}">
                <a16:creationId xmlns:a16="http://schemas.microsoft.com/office/drawing/2014/main" id="{F5136A9E-1D77-433D-9BC7-E4443525A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rgbClr val="7C8F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397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rk image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0"/>
            <a:ext cx="5333539" cy="3512621"/>
          </a:xfrm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B31E61-CBDC-44CC-BAF8-B21860843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8" y="180796"/>
            <a:ext cx="2411272" cy="2103606"/>
          </a:xfrm>
          <a:prstGeom prst="rect">
            <a:avLst/>
          </a:prstGeom>
          <a:noFill/>
        </p:spPr>
      </p:pic>
      <p:sp>
        <p:nvSpPr>
          <p:cNvPr id="4" name="imageSlide" hidden="1">
            <a:extLst>
              <a:ext uri="{FF2B5EF4-FFF2-40B4-BE49-F238E27FC236}">
                <a16:creationId xmlns:a16="http://schemas.microsoft.com/office/drawing/2014/main" id="{223DF67C-B2C0-4D3F-B59F-8AB119B6729D}"/>
              </a:ext>
            </a:extLst>
          </p:cNvPr>
          <p:cNvSpPr/>
          <p:nvPr userDrawn="1"/>
        </p:nvSpPr>
        <p:spPr>
          <a:xfrm>
            <a:off x="995680" y="180796"/>
            <a:ext cx="782320" cy="42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899B2306-C2CF-4024-A63D-C96369A784CB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8BF17CDC-1ECA-41FC-8550-320CABA328CA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2" name="Rectangle 156">
                <a:extLst>
                  <a:ext uri="{FF2B5EF4-FFF2-40B4-BE49-F238E27FC236}">
                    <a16:creationId xmlns:a16="http://schemas.microsoft.com/office/drawing/2014/main" id="{2F8E14B1-7BD3-447D-86AA-69B84F61B485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157">
                <a:extLst>
                  <a:ext uri="{FF2B5EF4-FFF2-40B4-BE49-F238E27FC236}">
                    <a16:creationId xmlns:a16="http://schemas.microsoft.com/office/drawing/2014/main" id="{766A9D27-FFBE-4E38-8552-90FCB746F024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158">
                <a:extLst>
                  <a:ext uri="{FF2B5EF4-FFF2-40B4-BE49-F238E27FC236}">
                    <a16:creationId xmlns:a16="http://schemas.microsoft.com/office/drawing/2014/main" id="{A66C5BCB-25F8-4B30-A421-BFBB7BC10422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1B6D446A-9743-4148-AFA6-0AFE223647DA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7" name="Rectangle 173">
                <a:extLst>
                  <a:ext uri="{FF2B5EF4-FFF2-40B4-BE49-F238E27FC236}">
                    <a16:creationId xmlns:a16="http://schemas.microsoft.com/office/drawing/2014/main" id="{C0B7FCFA-7E23-497F-8C74-B833E750F83E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174">
                <a:extLst>
                  <a:ext uri="{FF2B5EF4-FFF2-40B4-BE49-F238E27FC236}">
                    <a16:creationId xmlns:a16="http://schemas.microsoft.com/office/drawing/2014/main" id="{B8BCB58A-CC6C-4169-A639-72FAC43548B9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175">
                <a:extLst>
                  <a:ext uri="{FF2B5EF4-FFF2-40B4-BE49-F238E27FC236}">
                    <a16:creationId xmlns:a16="http://schemas.microsoft.com/office/drawing/2014/main" id="{DA6BEEDB-E43E-43CF-B242-CE57D81F9CC5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176">
                <a:extLst>
                  <a:ext uri="{FF2B5EF4-FFF2-40B4-BE49-F238E27FC236}">
                    <a16:creationId xmlns:a16="http://schemas.microsoft.com/office/drawing/2014/main" id="{B67B3CC7-31A2-4324-93FA-7596694822CC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177">
                <a:extLst>
                  <a:ext uri="{FF2B5EF4-FFF2-40B4-BE49-F238E27FC236}">
                    <a16:creationId xmlns:a16="http://schemas.microsoft.com/office/drawing/2014/main" id="{37B65368-EFE4-427F-92C7-4F78A5055C89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73BC460-EFDD-404A-B125-A13EA48D075C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2" name="Rectangle 183">
                <a:extLst>
                  <a:ext uri="{FF2B5EF4-FFF2-40B4-BE49-F238E27FC236}">
                    <a16:creationId xmlns:a16="http://schemas.microsoft.com/office/drawing/2014/main" id="{8DE94877-7392-4406-929F-B764BDF112F8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184">
                <a:extLst>
                  <a:ext uri="{FF2B5EF4-FFF2-40B4-BE49-F238E27FC236}">
                    <a16:creationId xmlns:a16="http://schemas.microsoft.com/office/drawing/2014/main" id="{FDBDBDC7-D1CD-4EC4-ACEE-132F7EA131CF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185">
                <a:extLst>
                  <a:ext uri="{FF2B5EF4-FFF2-40B4-BE49-F238E27FC236}">
                    <a16:creationId xmlns:a16="http://schemas.microsoft.com/office/drawing/2014/main" id="{1655612F-AD44-456A-9497-7074AE6FA255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186">
                <a:extLst>
                  <a:ext uri="{FF2B5EF4-FFF2-40B4-BE49-F238E27FC236}">
                    <a16:creationId xmlns:a16="http://schemas.microsoft.com/office/drawing/2014/main" id="{F53524A9-B221-4015-AE08-F6785A6ED487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187">
                <a:extLst>
                  <a:ext uri="{FF2B5EF4-FFF2-40B4-BE49-F238E27FC236}">
                    <a16:creationId xmlns:a16="http://schemas.microsoft.com/office/drawing/2014/main" id="{1F758217-D52E-4B40-A5BC-03C5E1E384DC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F2F2329D-2F1D-4D2B-985B-AC6897A9B025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6" name="Rectangle 188">
                <a:extLst>
                  <a:ext uri="{FF2B5EF4-FFF2-40B4-BE49-F238E27FC236}">
                    <a16:creationId xmlns:a16="http://schemas.microsoft.com/office/drawing/2014/main" id="{85DB43FF-9DB0-4556-9A05-5B2ABFB050EA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89">
                <a:extLst>
                  <a:ext uri="{FF2B5EF4-FFF2-40B4-BE49-F238E27FC236}">
                    <a16:creationId xmlns:a16="http://schemas.microsoft.com/office/drawing/2014/main" id="{2FE022CE-DD2A-4EFC-9534-B8D208EBB69D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90">
                <a:extLst>
                  <a:ext uri="{FF2B5EF4-FFF2-40B4-BE49-F238E27FC236}">
                    <a16:creationId xmlns:a16="http://schemas.microsoft.com/office/drawing/2014/main" id="{C85739C5-516F-43C7-A3CA-5BF9B8FDFDFE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1">
                <a:extLst>
                  <a:ext uri="{FF2B5EF4-FFF2-40B4-BE49-F238E27FC236}">
                    <a16:creationId xmlns:a16="http://schemas.microsoft.com/office/drawing/2014/main" id="{6C4F101E-1708-41AE-ACB3-02B2A9B27173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192">
                <a:extLst>
                  <a:ext uri="{FF2B5EF4-FFF2-40B4-BE49-F238E27FC236}">
                    <a16:creationId xmlns:a16="http://schemas.microsoft.com/office/drawing/2014/main" id="{0948D655-C735-4370-8294-447D4708FF2A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284C6AF5-3D92-485E-A13D-C2AD89D6383E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3" name="Rectangle 200">
                <a:extLst>
                  <a:ext uri="{FF2B5EF4-FFF2-40B4-BE49-F238E27FC236}">
                    <a16:creationId xmlns:a16="http://schemas.microsoft.com/office/drawing/2014/main" id="{46DCEB8A-CC4B-4043-95BF-4BC79CEB595F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31">
                <a:extLst>
                  <a:ext uri="{FF2B5EF4-FFF2-40B4-BE49-F238E27FC236}">
                    <a16:creationId xmlns:a16="http://schemas.microsoft.com/office/drawing/2014/main" id="{70FAF477-4B73-403C-8A1E-9FE6C8EEC7E7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33">
                <a:extLst>
                  <a:ext uri="{FF2B5EF4-FFF2-40B4-BE49-F238E27FC236}">
                    <a16:creationId xmlns:a16="http://schemas.microsoft.com/office/drawing/2014/main" id="{8D85CCF9-E886-4C53-8F4D-71C8EA5C1338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5" name="Undertittel 2">
            <a:extLst>
              <a:ext uri="{FF2B5EF4-FFF2-40B4-BE49-F238E27FC236}">
                <a16:creationId xmlns:a16="http://schemas.microsoft.com/office/drawing/2014/main" id="{4C73CA65-0E28-4A2B-9830-7E41A5ABE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81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gh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0"/>
            <a:ext cx="5333539" cy="3520600"/>
          </a:xfrm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rgbClr val="FF094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1B1ED-7542-4B77-8B38-B1B169FD1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8" y="180795"/>
            <a:ext cx="2411272" cy="2103608"/>
          </a:xfrm>
          <a:prstGeom prst="rect">
            <a:avLst/>
          </a:prstGeom>
          <a:noFill/>
        </p:spPr>
      </p:pic>
      <p:sp>
        <p:nvSpPr>
          <p:cNvPr id="7" name="imageSlide" hidden="1">
            <a:extLst>
              <a:ext uri="{FF2B5EF4-FFF2-40B4-BE49-F238E27FC236}">
                <a16:creationId xmlns:a16="http://schemas.microsoft.com/office/drawing/2014/main" id="{03A0DBB0-FFD4-4EE1-8049-02A1360D68B5}"/>
              </a:ext>
            </a:extLst>
          </p:cNvPr>
          <p:cNvSpPr/>
          <p:nvPr userDrawn="1"/>
        </p:nvSpPr>
        <p:spPr>
          <a:xfrm>
            <a:off x="995680" y="180796"/>
            <a:ext cx="782320" cy="42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705BA340-6C73-459D-B706-1E0E258A0F80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72C50E47-743F-4E8F-B91A-0B0DD5CB084A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2" name="Rectangle 156">
                <a:extLst>
                  <a:ext uri="{FF2B5EF4-FFF2-40B4-BE49-F238E27FC236}">
                    <a16:creationId xmlns:a16="http://schemas.microsoft.com/office/drawing/2014/main" id="{7B175998-A6FF-4E77-9AC9-31EE6DC23FD1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157">
                <a:extLst>
                  <a:ext uri="{FF2B5EF4-FFF2-40B4-BE49-F238E27FC236}">
                    <a16:creationId xmlns:a16="http://schemas.microsoft.com/office/drawing/2014/main" id="{B5A684CB-EC34-4F5F-B637-729017EA4FD8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158">
                <a:extLst>
                  <a:ext uri="{FF2B5EF4-FFF2-40B4-BE49-F238E27FC236}">
                    <a16:creationId xmlns:a16="http://schemas.microsoft.com/office/drawing/2014/main" id="{CE90F388-4902-4899-897F-050ED41EB34C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BC778ADD-D4E5-43C4-8BF2-08D831DA8BF8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7" name="Rectangle 173">
                <a:extLst>
                  <a:ext uri="{FF2B5EF4-FFF2-40B4-BE49-F238E27FC236}">
                    <a16:creationId xmlns:a16="http://schemas.microsoft.com/office/drawing/2014/main" id="{6F89A9A4-0054-49F4-AD07-83CD59AAF08E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174">
                <a:extLst>
                  <a:ext uri="{FF2B5EF4-FFF2-40B4-BE49-F238E27FC236}">
                    <a16:creationId xmlns:a16="http://schemas.microsoft.com/office/drawing/2014/main" id="{8D7E9797-B89C-4D0F-A325-605A64A01BDF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175">
                <a:extLst>
                  <a:ext uri="{FF2B5EF4-FFF2-40B4-BE49-F238E27FC236}">
                    <a16:creationId xmlns:a16="http://schemas.microsoft.com/office/drawing/2014/main" id="{98A5C43A-E62C-483E-881F-9D670AC9C452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176">
                <a:extLst>
                  <a:ext uri="{FF2B5EF4-FFF2-40B4-BE49-F238E27FC236}">
                    <a16:creationId xmlns:a16="http://schemas.microsoft.com/office/drawing/2014/main" id="{AD120471-9385-491F-94D8-EA5B7F903B66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177">
                <a:extLst>
                  <a:ext uri="{FF2B5EF4-FFF2-40B4-BE49-F238E27FC236}">
                    <a16:creationId xmlns:a16="http://schemas.microsoft.com/office/drawing/2014/main" id="{ADFF75D7-D020-4FC7-B25D-48CFE837361A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1CBCAE-56CA-4874-9290-DCB9674C1A2D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2" name="Rectangle 183">
                <a:extLst>
                  <a:ext uri="{FF2B5EF4-FFF2-40B4-BE49-F238E27FC236}">
                    <a16:creationId xmlns:a16="http://schemas.microsoft.com/office/drawing/2014/main" id="{B40B28CA-F9A6-4EE3-99BD-E1B2A1C148E5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184">
                <a:extLst>
                  <a:ext uri="{FF2B5EF4-FFF2-40B4-BE49-F238E27FC236}">
                    <a16:creationId xmlns:a16="http://schemas.microsoft.com/office/drawing/2014/main" id="{430F967D-A4FC-4BE6-99F3-314AB9F932F8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185">
                <a:extLst>
                  <a:ext uri="{FF2B5EF4-FFF2-40B4-BE49-F238E27FC236}">
                    <a16:creationId xmlns:a16="http://schemas.microsoft.com/office/drawing/2014/main" id="{71E7BA5F-CC77-458E-8BCA-58E46BC96B1A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186">
                <a:extLst>
                  <a:ext uri="{FF2B5EF4-FFF2-40B4-BE49-F238E27FC236}">
                    <a16:creationId xmlns:a16="http://schemas.microsoft.com/office/drawing/2014/main" id="{15E8485E-6749-4EB1-B00C-B06F7454952A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187">
                <a:extLst>
                  <a:ext uri="{FF2B5EF4-FFF2-40B4-BE49-F238E27FC236}">
                    <a16:creationId xmlns:a16="http://schemas.microsoft.com/office/drawing/2014/main" id="{D3D336C4-F9C6-4ABD-A330-B7A1B72F4B2A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033466A8-FE8A-4C92-8479-A169C6BC933E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7" name="Rectangle 188">
                <a:extLst>
                  <a:ext uri="{FF2B5EF4-FFF2-40B4-BE49-F238E27FC236}">
                    <a16:creationId xmlns:a16="http://schemas.microsoft.com/office/drawing/2014/main" id="{BAD7AD6E-AF7F-47C1-BD13-BE827F1B00B9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89">
                <a:extLst>
                  <a:ext uri="{FF2B5EF4-FFF2-40B4-BE49-F238E27FC236}">
                    <a16:creationId xmlns:a16="http://schemas.microsoft.com/office/drawing/2014/main" id="{F963141A-1E41-4BB1-A717-6F97850E9C7A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90">
                <a:extLst>
                  <a:ext uri="{FF2B5EF4-FFF2-40B4-BE49-F238E27FC236}">
                    <a16:creationId xmlns:a16="http://schemas.microsoft.com/office/drawing/2014/main" id="{BB153BD3-E3A4-4A9D-96EC-DDF674CF6AF4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1">
                <a:extLst>
                  <a:ext uri="{FF2B5EF4-FFF2-40B4-BE49-F238E27FC236}">
                    <a16:creationId xmlns:a16="http://schemas.microsoft.com/office/drawing/2014/main" id="{81C34445-6FFE-4A6B-85D0-0D39FE0AEC2D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192">
                <a:extLst>
                  <a:ext uri="{FF2B5EF4-FFF2-40B4-BE49-F238E27FC236}">
                    <a16:creationId xmlns:a16="http://schemas.microsoft.com/office/drawing/2014/main" id="{BD2A29DC-C7AB-48D7-9196-57988F5EFC9F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51B4054F-1E0C-4D6C-8606-CE6E2DD9919A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4" name="Rectangle 200">
                <a:extLst>
                  <a:ext uri="{FF2B5EF4-FFF2-40B4-BE49-F238E27FC236}">
                    <a16:creationId xmlns:a16="http://schemas.microsoft.com/office/drawing/2014/main" id="{78D647C3-661E-4D00-A046-F281DBC66D1B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31">
                <a:extLst>
                  <a:ext uri="{FF2B5EF4-FFF2-40B4-BE49-F238E27FC236}">
                    <a16:creationId xmlns:a16="http://schemas.microsoft.com/office/drawing/2014/main" id="{9F85933A-F6FC-48CC-AF68-EBDCB0FFF713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33">
                <a:extLst>
                  <a:ext uri="{FF2B5EF4-FFF2-40B4-BE49-F238E27FC236}">
                    <a16:creationId xmlns:a16="http://schemas.microsoft.com/office/drawing/2014/main" id="{FAFD8EBB-F331-4565-BEC6-C9FAAB83C047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5" name="Undertittel 2">
            <a:extLst>
              <a:ext uri="{FF2B5EF4-FFF2-40B4-BE49-F238E27FC236}">
                <a16:creationId xmlns:a16="http://schemas.microsoft.com/office/drawing/2014/main" id="{283EC197-AC2F-4210-BB53-22D8D21BC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624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adient image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6629-5690-4594-84E2-75C8A861D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800100"/>
            <a:ext cx="5333539" cy="3518315"/>
          </a:xfrm>
        </p:spPr>
        <p:txBody>
          <a:bodyPr tIns="0" bIns="0" anchor="b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A03DF-2DEE-4810-B5FD-6E0978C3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78" y="180795"/>
            <a:ext cx="2411272" cy="2103608"/>
          </a:xfrm>
          <a:prstGeom prst="rect">
            <a:avLst/>
          </a:prstGeom>
          <a:noFill/>
        </p:spPr>
      </p:pic>
      <p:sp>
        <p:nvSpPr>
          <p:cNvPr id="7" name="imageSlide" hidden="1">
            <a:extLst>
              <a:ext uri="{FF2B5EF4-FFF2-40B4-BE49-F238E27FC236}">
                <a16:creationId xmlns:a16="http://schemas.microsoft.com/office/drawing/2014/main" id="{395EBC25-55CA-4825-B93A-56D13CD93BBC}"/>
              </a:ext>
            </a:extLst>
          </p:cNvPr>
          <p:cNvSpPr/>
          <p:nvPr userDrawn="1"/>
        </p:nvSpPr>
        <p:spPr>
          <a:xfrm>
            <a:off x="995680" y="180796"/>
            <a:ext cx="782320" cy="42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8" name="Group 15">
            <a:extLst>
              <a:ext uri="{FF2B5EF4-FFF2-40B4-BE49-F238E27FC236}">
                <a16:creationId xmlns:a16="http://schemas.microsoft.com/office/drawing/2014/main" id="{DC3D0744-8DAC-41CA-BB97-8BBAAC546585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B3717003-DB66-41E2-83DD-E7BAF1C2B956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32" name="Rectangle 156">
                <a:extLst>
                  <a:ext uri="{FF2B5EF4-FFF2-40B4-BE49-F238E27FC236}">
                    <a16:creationId xmlns:a16="http://schemas.microsoft.com/office/drawing/2014/main" id="{C665E8A4-5DBD-4A34-BFAD-048EBB284962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157">
                <a:extLst>
                  <a:ext uri="{FF2B5EF4-FFF2-40B4-BE49-F238E27FC236}">
                    <a16:creationId xmlns:a16="http://schemas.microsoft.com/office/drawing/2014/main" id="{F8F11DA6-F4B8-44A6-AD03-076E0E7FECE8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158">
                <a:extLst>
                  <a:ext uri="{FF2B5EF4-FFF2-40B4-BE49-F238E27FC236}">
                    <a16:creationId xmlns:a16="http://schemas.microsoft.com/office/drawing/2014/main" id="{B4A7CD8C-4A8F-4C99-82C5-B593734E2B85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3A6340A3-5A51-426A-9A60-16A033612E2B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27" name="Rectangle 173">
                <a:extLst>
                  <a:ext uri="{FF2B5EF4-FFF2-40B4-BE49-F238E27FC236}">
                    <a16:creationId xmlns:a16="http://schemas.microsoft.com/office/drawing/2014/main" id="{82A394E6-811C-4AE4-9315-7642ED102058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174">
                <a:extLst>
                  <a:ext uri="{FF2B5EF4-FFF2-40B4-BE49-F238E27FC236}">
                    <a16:creationId xmlns:a16="http://schemas.microsoft.com/office/drawing/2014/main" id="{A3E5AAA5-2589-4E2F-9E70-3E3D5F16852F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175">
                <a:extLst>
                  <a:ext uri="{FF2B5EF4-FFF2-40B4-BE49-F238E27FC236}">
                    <a16:creationId xmlns:a16="http://schemas.microsoft.com/office/drawing/2014/main" id="{904A2F7C-B106-469B-89A3-3CA32F69552C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176">
                <a:extLst>
                  <a:ext uri="{FF2B5EF4-FFF2-40B4-BE49-F238E27FC236}">
                    <a16:creationId xmlns:a16="http://schemas.microsoft.com/office/drawing/2014/main" id="{287F7B82-8130-4120-8380-035E0DA7234B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177">
                <a:extLst>
                  <a:ext uri="{FF2B5EF4-FFF2-40B4-BE49-F238E27FC236}">
                    <a16:creationId xmlns:a16="http://schemas.microsoft.com/office/drawing/2014/main" id="{307E5939-6856-4ABC-B977-616137C7846B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3EDA0C-116E-43FF-BE62-9BED7F38439E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22" name="Rectangle 183">
                <a:extLst>
                  <a:ext uri="{FF2B5EF4-FFF2-40B4-BE49-F238E27FC236}">
                    <a16:creationId xmlns:a16="http://schemas.microsoft.com/office/drawing/2014/main" id="{331EB230-8F6D-4B23-A2EF-A8011261511F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184">
                <a:extLst>
                  <a:ext uri="{FF2B5EF4-FFF2-40B4-BE49-F238E27FC236}">
                    <a16:creationId xmlns:a16="http://schemas.microsoft.com/office/drawing/2014/main" id="{944165DF-3BBE-4FDE-9381-D65219E47E1B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185">
                <a:extLst>
                  <a:ext uri="{FF2B5EF4-FFF2-40B4-BE49-F238E27FC236}">
                    <a16:creationId xmlns:a16="http://schemas.microsoft.com/office/drawing/2014/main" id="{CC71E11A-1E8C-425B-A2C9-133ED49600B7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186">
                <a:extLst>
                  <a:ext uri="{FF2B5EF4-FFF2-40B4-BE49-F238E27FC236}">
                    <a16:creationId xmlns:a16="http://schemas.microsoft.com/office/drawing/2014/main" id="{045C7377-25C5-4462-83E2-D112EA016F21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187">
                <a:extLst>
                  <a:ext uri="{FF2B5EF4-FFF2-40B4-BE49-F238E27FC236}">
                    <a16:creationId xmlns:a16="http://schemas.microsoft.com/office/drawing/2014/main" id="{3CFF55BC-5FA9-441F-B2C3-FA91DD36FCE3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4E2A6DD9-18A3-41DA-8332-303C6A26083A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7" name="Rectangle 188">
                <a:extLst>
                  <a:ext uri="{FF2B5EF4-FFF2-40B4-BE49-F238E27FC236}">
                    <a16:creationId xmlns:a16="http://schemas.microsoft.com/office/drawing/2014/main" id="{41DFC901-D50E-45DE-93A7-C6992C834422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89">
                <a:extLst>
                  <a:ext uri="{FF2B5EF4-FFF2-40B4-BE49-F238E27FC236}">
                    <a16:creationId xmlns:a16="http://schemas.microsoft.com/office/drawing/2014/main" id="{9C773841-EAB3-4A12-B4C2-4FFE4311A4C7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90">
                <a:extLst>
                  <a:ext uri="{FF2B5EF4-FFF2-40B4-BE49-F238E27FC236}">
                    <a16:creationId xmlns:a16="http://schemas.microsoft.com/office/drawing/2014/main" id="{9AA7BC8C-0FE4-4F04-A505-D967602D2A24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1">
                <a:extLst>
                  <a:ext uri="{FF2B5EF4-FFF2-40B4-BE49-F238E27FC236}">
                    <a16:creationId xmlns:a16="http://schemas.microsoft.com/office/drawing/2014/main" id="{6D761061-2D4D-4839-B675-4B59815EA425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192">
                <a:extLst>
                  <a:ext uri="{FF2B5EF4-FFF2-40B4-BE49-F238E27FC236}">
                    <a16:creationId xmlns:a16="http://schemas.microsoft.com/office/drawing/2014/main" id="{92B5B925-ABDC-4FC6-8C7B-64AF2C1281CB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79F1F36-95DD-4B18-B822-3B1705C884D7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14" name="Rectangle 200">
                <a:extLst>
                  <a:ext uri="{FF2B5EF4-FFF2-40B4-BE49-F238E27FC236}">
                    <a16:creationId xmlns:a16="http://schemas.microsoft.com/office/drawing/2014/main" id="{A617B74D-D343-433A-9E09-54DD0E96B0B9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31">
                <a:extLst>
                  <a:ext uri="{FF2B5EF4-FFF2-40B4-BE49-F238E27FC236}">
                    <a16:creationId xmlns:a16="http://schemas.microsoft.com/office/drawing/2014/main" id="{B755549D-AB0A-4651-83DE-24E341FFEA11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33">
                <a:extLst>
                  <a:ext uri="{FF2B5EF4-FFF2-40B4-BE49-F238E27FC236}">
                    <a16:creationId xmlns:a16="http://schemas.microsoft.com/office/drawing/2014/main" id="{155C44E5-7684-4217-BC53-7062C621942B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6" name="Undertittel 2">
            <a:extLst>
              <a:ext uri="{FF2B5EF4-FFF2-40B4-BE49-F238E27FC236}">
                <a16:creationId xmlns:a16="http://schemas.microsoft.com/office/drawing/2014/main" id="{0135F0DB-93CC-4FD9-B1ED-12AB912C2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399200"/>
            <a:ext cx="5335200" cy="1296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3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58EDB7-2099-41D3-A175-DAC6E212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00100"/>
            <a:ext cx="10801350" cy="1152525"/>
          </a:xfrm>
          <a:prstGeom prst="rect">
            <a:avLst/>
          </a:prstGeom>
        </p:spPr>
        <p:txBody>
          <a:bodyPr vert="horz" lIns="0" tIns="252000" rIns="0" bIns="144000" rtlCol="0" anchor="b">
            <a:noAutofit/>
          </a:bodyPr>
          <a:lstStyle/>
          <a:p>
            <a:r>
              <a:rPr lang="nb-NO" dirty="0"/>
              <a:t>Klikk for å redigere tittelstil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17EAE-7603-437B-BEF7-B208D706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2024063"/>
            <a:ext cx="10801350" cy="42168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E95393-295A-40BE-B9F0-0DCBBE8BC416}"/>
              </a:ext>
            </a:extLst>
          </p:cNvPr>
          <p:cNvGrpSpPr/>
          <p:nvPr userDrawn="1"/>
        </p:nvGrpSpPr>
        <p:grpSpPr>
          <a:xfrm>
            <a:off x="12302034" y="1"/>
            <a:ext cx="155539" cy="4038600"/>
            <a:chOff x="12302034" y="0"/>
            <a:chExt cx="201733" cy="523804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70DE78-8D27-4A3A-8837-0F44397AE5A1}"/>
                </a:ext>
              </a:extLst>
            </p:cNvPr>
            <p:cNvGrpSpPr/>
            <p:nvPr userDrawn="1"/>
          </p:nvGrpSpPr>
          <p:grpSpPr>
            <a:xfrm>
              <a:off x="12302034" y="4577510"/>
              <a:ext cx="201733" cy="660533"/>
              <a:chOff x="12270137" y="3967908"/>
              <a:chExt cx="223553" cy="660533"/>
            </a:xfrm>
          </p:grpSpPr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A3AC9CBE-149A-4BD1-9E77-B34BEF4602E7}"/>
                  </a:ext>
                </a:extLst>
              </p:cNvPr>
              <p:cNvSpPr/>
              <p:nvPr userDrawn="1"/>
            </p:nvSpPr>
            <p:spPr>
              <a:xfrm>
                <a:off x="12270137" y="3967908"/>
                <a:ext cx="223553" cy="198000"/>
              </a:xfrm>
              <a:prstGeom prst="rect">
                <a:avLst/>
              </a:prstGeom>
              <a:solidFill>
                <a:srgbClr val="CDEBF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9BF718D7-EB42-4A37-BA38-DE76944A9FB5}"/>
                  </a:ext>
                </a:extLst>
              </p:cNvPr>
              <p:cNvSpPr/>
              <p:nvPr userDrawn="1"/>
            </p:nvSpPr>
            <p:spPr>
              <a:xfrm>
                <a:off x="12270137" y="4199173"/>
                <a:ext cx="223553" cy="198000"/>
              </a:xfrm>
              <a:prstGeom prst="rect">
                <a:avLst/>
              </a:prstGeom>
              <a:solidFill>
                <a:srgbClr val="DEFAEC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EBC2B5C-A6CB-490B-B097-DE621236CB1A}"/>
                  </a:ext>
                </a:extLst>
              </p:cNvPr>
              <p:cNvSpPr/>
              <p:nvPr userDrawn="1"/>
            </p:nvSpPr>
            <p:spPr>
              <a:xfrm>
                <a:off x="12270137" y="4430441"/>
                <a:ext cx="223553" cy="198000"/>
              </a:xfrm>
              <a:prstGeom prst="rect">
                <a:avLst/>
              </a:prstGeom>
              <a:solidFill>
                <a:srgbClr val="FFE7D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96E4856-4BDE-4772-93A6-C4BE90AF235B}"/>
                </a:ext>
              </a:extLst>
            </p:cNvPr>
            <p:cNvGrpSpPr/>
            <p:nvPr userDrawn="1"/>
          </p:nvGrpSpPr>
          <p:grpSpPr>
            <a:xfrm>
              <a:off x="12302034" y="3317287"/>
              <a:ext cx="201733" cy="1125185"/>
              <a:chOff x="12270137" y="2809458"/>
              <a:chExt cx="223553" cy="1125185"/>
            </a:xfrm>
          </p:grpSpPr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C4A9B46-DFD5-4F8D-AAD3-3220CA7157CF}"/>
                  </a:ext>
                </a:extLst>
              </p:cNvPr>
              <p:cNvSpPr/>
              <p:nvPr userDrawn="1"/>
            </p:nvSpPr>
            <p:spPr>
              <a:xfrm>
                <a:off x="12270137" y="2809458"/>
                <a:ext cx="223553" cy="198425"/>
              </a:xfrm>
              <a:prstGeom prst="rect">
                <a:avLst/>
              </a:prstGeom>
              <a:solidFill>
                <a:srgbClr val="00707A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615E6C3-99CA-4F3D-81E7-58DEAD9619C3}"/>
                  </a:ext>
                </a:extLst>
              </p:cNvPr>
              <p:cNvSpPr/>
              <p:nvPr userDrawn="1"/>
            </p:nvSpPr>
            <p:spPr>
              <a:xfrm>
                <a:off x="12270137" y="3041148"/>
                <a:ext cx="223553" cy="198425"/>
              </a:xfrm>
              <a:prstGeom prst="rect">
                <a:avLst/>
              </a:prstGeom>
              <a:solidFill>
                <a:srgbClr val="73B1B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90BB7CFA-4172-42A5-B561-6996478259E6}"/>
                  </a:ext>
                </a:extLst>
              </p:cNvPr>
              <p:cNvSpPr/>
              <p:nvPr userDrawn="1"/>
            </p:nvSpPr>
            <p:spPr>
              <a:xfrm>
                <a:off x="12270137" y="3272838"/>
                <a:ext cx="223553" cy="198425"/>
              </a:xfrm>
              <a:prstGeom prst="rect">
                <a:avLst/>
              </a:prstGeom>
              <a:solidFill>
                <a:srgbClr val="A8CFD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82FC8E0E-A6B0-4E1F-B320-4DD4DC139C90}"/>
                  </a:ext>
                </a:extLst>
              </p:cNvPr>
              <p:cNvSpPr/>
              <p:nvPr userDrawn="1"/>
            </p:nvSpPr>
            <p:spPr>
              <a:xfrm>
                <a:off x="12270137" y="3504528"/>
                <a:ext cx="223553" cy="198425"/>
              </a:xfrm>
              <a:prstGeom prst="rect">
                <a:avLst/>
              </a:prstGeom>
              <a:solidFill>
                <a:srgbClr val="C9E1E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F0357F97-D557-4E2C-86D4-13047A6CF31C}"/>
                  </a:ext>
                </a:extLst>
              </p:cNvPr>
              <p:cNvSpPr/>
              <p:nvPr userDrawn="1"/>
            </p:nvSpPr>
            <p:spPr>
              <a:xfrm>
                <a:off x="12270137" y="3736218"/>
                <a:ext cx="223553" cy="198425"/>
              </a:xfrm>
              <a:prstGeom prst="rect">
                <a:avLst/>
              </a:prstGeom>
              <a:solidFill>
                <a:srgbClr val="DEECE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E468EA1-E16F-46EF-8D61-27A63E8C787E}"/>
                </a:ext>
              </a:extLst>
            </p:cNvPr>
            <p:cNvGrpSpPr/>
            <p:nvPr userDrawn="1"/>
          </p:nvGrpSpPr>
          <p:grpSpPr>
            <a:xfrm>
              <a:off x="12302034" y="2057064"/>
              <a:ext cx="201733" cy="1125185"/>
              <a:chOff x="12270137" y="1651008"/>
              <a:chExt cx="223553" cy="1125185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0F8E089F-FA94-485C-9D02-EB43E00B13AA}"/>
                  </a:ext>
                </a:extLst>
              </p:cNvPr>
              <p:cNvSpPr/>
              <p:nvPr userDrawn="1"/>
            </p:nvSpPr>
            <p:spPr>
              <a:xfrm>
                <a:off x="12270137" y="1651008"/>
                <a:ext cx="223553" cy="198425"/>
              </a:xfrm>
              <a:prstGeom prst="rect">
                <a:avLst/>
              </a:prstGeom>
              <a:solidFill>
                <a:srgbClr val="103445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BC0B35B9-1236-4C0B-9971-2D46F1F49B31}"/>
                  </a:ext>
                </a:extLst>
              </p:cNvPr>
              <p:cNvSpPr/>
              <p:nvPr userDrawn="1"/>
            </p:nvSpPr>
            <p:spPr>
              <a:xfrm>
                <a:off x="12270137" y="1882698"/>
                <a:ext cx="223553" cy="198425"/>
              </a:xfrm>
              <a:prstGeom prst="rect">
                <a:avLst/>
              </a:prstGeom>
              <a:solidFill>
                <a:srgbClr val="7C8F9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60DD2C5-D8FC-4E27-A15B-12F15C74910F}"/>
                  </a:ext>
                </a:extLst>
              </p:cNvPr>
              <p:cNvSpPr/>
              <p:nvPr userDrawn="1"/>
            </p:nvSpPr>
            <p:spPr>
              <a:xfrm>
                <a:off x="12270137" y="2114388"/>
                <a:ext cx="223553" cy="198425"/>
              </a:xfrm>
              <a:prstGeom prst="rect">
                <a:avLst/>
              </a:prstGeom>
              <a:solidFill>
                <a:srgbClr val="AEBA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294D4C8B-006A-4A3D-89EE-CB14C73D8221}"/>
                  </a:ext>
                </a:extLst>
              </p:cNvPr>
              <p:cNvSpPr/>
              <p:nvPr userDrawn="1"/>
            </p:nvSpPr>
            <p:spPr>
              <a:xfrm>
                <a:off x="12270137" y="2346078"/>
                <a:ext cx="223553" cy="198425"/>
              </a:xfrm>
              <a:prstGeom prst="rect">
                <a:avLst/>
              </a:prstGeom>
              <a:solidFill>
                <a:srgbClr val="CDD4D8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68C470B3-BE34-4BEB-978F-DF9E8777FD28}"/>
                  </a:ext>
                </a:extLst>
              </p:cNvPr>
              <p:cNvSpPr/>
              <p:nvPr userDrawn="1"/>
            </p:nvSpPr>
            <p:spPr>
              <a:xfrm>
                <a:off x="12270137" y="2577768"/>
                <a:ext cx="223553" cy="198425"/>
              </a:xfrm>
              <a:prstGeom prst="rect">
                <a:avLst/>
              </a:prstGeom>
              <a:solidFill>
                <a:srgbClr val="E0E4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840178C-AD56-4300-9920-4F9040F3F2CB}"/>
                </a:ext>
              </a:extLst>
            </p:cNvPr>
            <p:cNvGrpSpPr/>
            <p:nvPr userDrawn="1"/>
          </p:nvGrpSpPr>
          <p:grpSpPr>
            <a:xfrm>
              <a:off x="12302034" y="796842"/>
              <a:ext cx="201733" cy="1125185"/>
              <a:chOff x="12270137" y="492558"/>
              <a:chExt cx="223553" cy="1125185"/>
            </a:xfrm>
          </p:grpSpPr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862887EA-AF7B-4BA6-A3A3-608FE0FF2F1F}"/>
                  </a:ext>
                </a:extLst>
              </p:cNvPr>
              <p:cNvSpPr/>
              <p:nvPr userDrawn="1"/>
            </p:nvSpPr>
            <p:spPr>
              <a:xfrm>
                <a:off x="12270137" y="492558"/>
                <a:ext cx="223553" cy="198425"/>
              </a:xfrm>
              <a:prstGeom prst="rect">
                <a:avLst/>
              </a:prstGeom>
              <a:solidFill>
                <a:srgbClr val="FF0942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BE2F4FEF-A3B9-48F1-97B3-B0099589894C}"/>
                  </a:ext>
                </a:extLst>
              </p:cNvPr>
              <p:cNvSpPr/>
              <p:nvPr userDrawn="1"/>
            </p:nvSpPr>
            <p:spPr>
              <a:xfrm>
                <a:off x="12270137" y="724248"/>
                <a:ext cx="223553" cy="198425"/>
              </a:xfrm>
              <a:prstGeom prst="rect">
                <a:avLst/>
              </a:prstGeom>
              <a:solidFill>
                <a:srgbClr val="FF789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11702A21-5109-4345-A6BB-AE6D2A6A2215}"/>
                  </a:ext>
                </a:extLst>
              </p:cNvPr>
              <p:cNvSpPr/>
              <p:nvPr userDrawn="1"/>
            </p:nvSpPr>
            <p:spPr>
              <a:xfrm>
                <a:off x="12270137" y="955938"/>
                <a:ext cx="223553" cy="198425"/>
              </a:xfrm>
              <a:prstGeom prst="rect">
                <a:avLst/>
              </a:prstGeom>
              <a:solidFill>
                <a:srgbClr val="FFACB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10E03525-CD1E-4FF3-AED6-2E247D1ACD28}"/>
                  </a:ext>
                </a:extLst>
              </p:cNvPr>
              <p:cNvSpPr/>
              <p:nvPr userDrawn="1"/>
            </p:nvSpPr>
            <p:spPr>
              <a:xfrm>
                <a:off x="12270137" y="1187628"/>
                <a:ext cx="223553" cy="198425"/>
              </a:xfrm>
              <a:prstGeom prst="rect">
                <a:avLst/>
              </a:prstGeom>
              <a:solidFill>
                <a:srgbClr val="FFCBD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AFA3CCCB-912E-4894-B690-1E10B15EB2D5}"/>
                  </a:ext>
                </a:extLst>
              </p:cNvPr>
              <p:cNvSpPr/>
              <p:nvPr userDrawn="1"/>
            </p:nvSpPr>
            <p:spPr>
              <a:xfrm>
                <a:off x="12270137" y="1419318"/>
                <a:ext cx="223553" cy="198425"/>
              </a:xfrm>
              <a:prstGeom prst="rect">
                <a:avLst/>
              </a:prstGeom>
              <a:solidFill>
                <a:srgbClr val="FFDFE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E117BF-4C32-485B-B375-80AD35BEE36B}"/>
                </a:ext>
              </a:extLst>
            </p:cNvPr>
            <p:cNvGrpSpPr/>
            <p:nvPr userDrawn="1"/>
          </p:nvGrpSpPr>
          <p:grpSpPr>
            <a:xfrm>
              <a:off x="12302034" y="0"/>
              <a:ext cx="201733" cy="661805"/>
              <a:chOff x="12270137" y="-434202"/>
              <a:chExt cx="223553" cy="661805"/>
            </a:xfrm>
          </p:grpSpPr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4104D03C-7F6B-4567-99A2-BE11507DD64E}"/>
                  </a:ext>
                </a:extLst>
              </p:cNvPr>
              <p:cNvSpPr/>
              <p:nvPr userDrawn="1"/>
            </p:nvSpPr>
            <p:spPr>
              <a:xfrm>
                <a:off x="12270137" y="29178"/>
                <a:ext cx="223553" cy="198425"/>
              </a:xfrm>
              <a:prstGeom prst="rect">
                <a:avLst/>
              </a:prstGeom>
              <a:solidFill>
                <a:srgbClr val="93001E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3FB4327-91F7-4B4B-B1C1-4DC6FF20EB10}"/>
                  </a:ext>
                </a:extLst>
              </p:cNvPr>
              <p:cNvSpPr/>
              <p:nvPr userDrawn="1"/>
            </p:nvSpPr>
            <p:spPr>
              <a:xfrm>
                <a:off x="12270137" y="-202512"/>
                <a:ext cx="223553" cy="1984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9186121-F8E0-41B4-B472-F02A792E75A5}"/>
                  </a:ext>
                </a:extLst>
              </p:cNvPr>
              <p:cNvSpPr/>
              <p:nvPr userDrawn="1"/>
            </p:nvSpPr>
            <p:spPr>
              <a:xfrm>
                <a:off x="12270137" y="-434202"/>
                <a:ext cx="223553" cy="198425"/>
              </a:xfrm>
              <a:prstGeom prst="rect">
                <a:avLst/>
              </a:prstGeom>
              <a:solidFill>
                <a:srgbClr val="00000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35" name="Content Placeholder 2">
            <a:extLst>
              <a:ext uri="{FF2B5EF4-FFF2-40B4-BE49-F238E27FC236}">
                <a16:creationId xmlns:a16="http://schemas.microsoft.com/office/drawing/2014/main" id="{2CC012FA-0D18-4E0C-BD3E-3511279915B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792" y="39615"/>
            <a:ext cx="1351208" cy="702603"/>
          </a:xfrm>
          <a:prstGeom prst="rect">
            <a:avLst/>
          </a:prstGeom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DEF3BA3A-53B3-4BA4-830A-4527AF9F3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4" y="6596187"/>
            <a:ext cx="639599" cy="217625"/>
          </a:xfrm>
          <a:prstGeom prst="rect">
            <a:avLst/>
          </a:prstGeom>
        </p:spPr>
        <p:txBody>
          <a:bodyPr vert="horz" wrap="none" lIns="0" tIns="46800" rIns="0" bIns="46800" rtlCol="0" anchor="ctr">
            <a:spAutoFit/>
          </a:bodyPr>
          <a:lstStyle>
            <a:lvl1pPr algn="l">
              <a:defRPr sz="800">
                <a:solidFill>
                  <a:srgbClr val="7C8F98"/>
                </a:solidFill>
                <a:latin typeface="+mn-lt"/>
              </a:defRPr>
            </a:lvl1pPr>
          </a:lstStyle>
          <a:p>
            <a:fld id="{5D1E5300-FC0F-4317-A193-EF6CE9E6F7B5}" type="slidenum">
              <a:rPr lang="en-GB" smtClean="0"/>
              <a:pPr/>
              <a:t>‹#›</a:t>
            </a:fld>
            <a:r>
              <a:rPr lang="en-GB" dirty="0"/>
              <a:t>  | Doctitle2</a:t>
            </a:r>
          </a:p>
        </p:txBody>
      </p:sp>
      <p:sp>
        <p:nvSpPr>
          <p:cNvPr id="36" name="Classification">
            <a:extLst>
              <a:ext uri="{FF2B5EF4-FFF2-40B4-BE49-F238E27FC236}">
                <a16:creationId xmlns:a16="http://schemas.microsoft.com/office/drawing/2014/main" id="{CCE8DDFB-884A-4040-A8EB-D8221E682614}"/>
              </a:ext>
            </a:extLst>
          </p:cNvPr>
          <p:cNvSpPr txBox="1"/>
          <p:nvPr userDrawn="1"/>
        </p:nvSpPr>
        <p:spPr>
          <a:xfrm>
            <a:off x="7848981" y="6597278"/>
            <a:ext cx="1739900" cy="215444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defPPr>
              <a:defRPr lang="en-US"/>
            </a:defPPr>
            <a:lvl1pPr algn="r">
              <a:defRPr sz="800">
                <a:solidFill>
                  <a:srgbClr val="7C8F98"/>
                </a:solidFill>
                <a:latin typeface="Verdana" panose="00000500000000000000" pitchFamily="50" charset="0"/>
              </a:defRPr>
            </a:lvl1pPr>
          </a:lstStyle>
          <a:p>
            <a:pPr lvl="0"/>
            <a:r>
              <a:rPr lang="nb-NO">
                <a:latin typeface="+mn-lt"/>
              </a:rPr>
              <a:t>Open</a:t>
            </a:r>
            <a:endParaRPr lang="nb-NO" dirty="0">
              <a:latin typeface="+mn-lt"/>
            </a:endParaRPr>
          </a:p>
        </p:txBody>
      </p:sp>
      <p:sp>
        <p:nvSpPr>
          <p:cNvPr id="37" name="DateBox">
            <a:extLst>
              <a:ext uri="{FF2B5EF4-FFF2-40B4-BE49-F238E27FC236}">
                <a16:creationId xmlns:a16="http://schemas.microsoft.com/office/drawing/2014/main" id="{66CDF6A4-3F2C-4A0A-88CC-5D8A55FE1230}"/>
              </a:ext>
            </a:extLst>
          </p:cNvPr>
          <p:cNvSpPr txBox="1"/>
          <p:nvPr userDrawn="1"/>
        </p:nvSpPr>
        <p:spPr>
          <a:xfrm>
            <a:off x="9756774" y="6597278"/>
            <a:ext cx="1739900" cy="215444"/>
          </a:xfrm>
          <a:prstGeom prst="rect">
            <a:avLst/>
          </a:prstGeom>
        </p:spPr>
        <p:txBody>
          <a:bodyPr vert="horz" lIns="0" tIns="45720" rIns="0" bIns="45720" rtlCol="0" anchor="ctr">
            <a:spAutoFit/>
          </a:bodyPr>
          <a:lstStyle>
            <a:defPPr>
              <a:defRPr lang="en-US"/>
            </a:defPPr>
            <a:lvl1pPr algn="r">
              <a:defRPr sz="800">
                <a:solidFill>
                  <a:srgbClr val="7C8F98"/>
                </a:solidFill>
                <a:latin typeface="Verdana" panose="00000500000000000000" pitchFamily="50" charset="0"/>
              </a:defRPr>
            </a:lvl1pPr>
          </a:lstStyle>
          <a:p>
            <a:pPr lvl="0"/>
            <a:r>
              <a:rPr lang="nb-NO" dirty="0" err="1">
                <a:latin typeface="+mn-lt"/>
              </a:rPr>
              <a:t>dd.mm.yyyy</a:t>
            </a:r>
            <a:endParaRPr lang="nb-NO" dirty="0">
              <a:latin typeface="+mn-lt"/>
            </a:endParaRPr>
          </a:p>
        </p:txBody>
      </p:sp>
      <p:sp>
        <p:nvSpPr>
          <p:cNvPr id="4" name="isEquinor" hidden="1">
            <a:extLst>
              <a:ext uri="{FF2B5EF4-FFF2-40B4-BE49-F238E27FC236}">
                <a16:creationId xmlns:a16="http://schemas.microsoft.com/office/drawing/2014/main" id="{5118DC7A-7735-4C04-9A17-53916530E1F8}"/>
              </a:ext>
            </a:extLst>
          </p:cNvPr>
          <p:cNvSpPr/>
          <p:nvPr userDrawn="1"/>
        </p:nvSpPr>
        <p:spPr>
          <a:xfrm>
            <a:off x="349624" y="242047"/>
            <a:ext cx="2050676" cy="201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136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3" r:id="rId3"/>
    <p:sldLayoutId id="2147483664" r:id="rId4"/>
    <p:sldLayoutId id="2147483666" r:id="rId5"/>
    <p:sldLayoutId id="2147483667" r:id="rId6"/>
    <p:sldLayoutId id="2147483660" r:id="rId7"/>
    <p:sldLayoutId id="2147483661" r:id="rId8"/>
    <p:sldLayoutId id="2147483662" r:id="rId9"/>
    <p:sldLayoutId id="2147483650" r:id="rId10"/>
    <p:sldLayoutId id="2147483652" r:id="rId11"/>
    <p:sldLayoutId id="2147483668" r:id="rId12"/>
    <p:sldLayoutId id="2147483673" r:id="rId13"/>
    <p:sldLayoutId id="2147483656" r:id="rId14"/>
    <p:sldLayoutId id="2147483657" r:id="rId15"/>
    <p:sldLayoutId id="2147483672" r:id="rId16"/>
    <p:sldLayoutId id="2147483669" r:id="rId17"/>
    <p:sldLayoutId id="2147483654" r:id="rId18"/>
    <p:sldLayoutId id="2147483655" r:id="rId19"/>
    <p:sldLayoutId id="2147483671" r:id="rId20"/>
    <p:sldLayoutId id="2147483690" r:id="rId2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00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SzPct val="80000"/>
        <a:buFont typeface="Arial" panose="020B0604020202020204" pitchFamily="34" charset="0"/>
        <a:buChar char="•"/>
        <a:defRPr sz="1600" kern="1200" spc="-3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6858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80000"/>
        <a:buFont typeface="Arial" panose="020B0604020202020204" pitchFamily="34" charset="0"/>
        <a:buChar char="•"/>
        <a:defRPr sz="1600" kern="1200" spc="-3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11430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80000"/>
        <a:buFont typeface="Arial" panose="020B0604020202020204" pitchFamily="34" charset="0"/>
        <a:buChar char="•"/>
        <a:defRPr sz="1600" kern="1200" spc="-3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6002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80000"/>
        <a:buFont typeface="Arial" panose="020B0604020202020204" pitchFamily="34" charset="0"/>
        <a:buChar char="•"/>
        <a:defRPr sz="1600" kern="1200" spc="-3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2057400" indent="-1800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SzPct val="80000"/>
        <a:buFont typeface="Arial" panose="020B0604020202020204" pitchFamily="34" charset="0"/>
        <a:buChar char="•"/>
        <a:defRPr sz="1600" kern="1200" spc="-3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242" userDrawn="1">
          <p15:clr>
            <a:srgbClr val="F26B43"/>
          </p15:clr>
        </p15:guide>
        <p15:guide id="3" orient="horz" pos="4127" userDrawn="1">
          <p15:clr>
            <a:srgbClr val="F26B43"/>
          </p15:clr>
        </p15:guide>
        <p15:guide id="4" orient="horz" pos="504" userDrawn="1">
          <p15:clr>
            <a:srgbClr val="F26B43"/>
          </p15:clr>
        </p15:guide>
        <p15:guide id="5" orient="horz" pos="822" userDrawn="1">
          <p15:clr>
            <a:srgbClr val="F26B43"/>
          </p15:clr>
        </p15:guide>
        <p15:guide id="6" orient="horz" pos="890" userDrawn="1">
          <p15:clr>
            <a:srgbClr val="F26B43"/>
          </p15:clr>
        </p15:guide>
        <p15:guide id="7" orient="horz" pos="1230" userDrawn="1">
          <p15:clr>
            <a:srgbClr val="F26B43"/>
          </p15:clr>
        </p15:guide>
        <p15:guide id="8" orient="horz" pos="1275" userDrawn="1">
          <p15:clr>
            <a:srgbClr val="F26B43"/>
          </p15:clr>
        </p15:guide>
        <p15:guide id="9" orient="horz" pos="1616" userDrawn="1">
          <p15:clr>
            <a:srgbClr val="F26B43"/>
          </p15:clr>
        </p15:guide>
        <p15:guide id="10" orient="horz" pos="1661" userDrawn="1">
          <p15:clr>
            <a:srgbClr val="F26B43"/>
          </p15:clr>
        </p15:guide>
        <p15:guide id="11" orient="horz" pos="2001" userDrawn="1">
          <p15:clr>
            <a:srgbClr val="F26B43"/>
          </p15:clr>
        </p15:guide>
        <p15:guide id="12" orient="horz" pos="2387" userDrawn="1">
          <p15:clr>
            <a:srgbClr val="F26B43"/>
          </p15:clr>
        </p15:guide>
        <p15:guide id="13" orient="horz" pos="2047" userDrawn="1">
          <p15:clr>
            <a:srgbClr val="F26B43"/>
          </p15:clr>
        </p15:guide>
        <p15:guide id="14" orient="horz" pos="2432" userDrawn="1">
          <p15:clr>
            <a:srgbClr val="F26B43"/>
          </p15:clr>
        </p15:guide>
        <p15:guide id="15" orient="horz" pos="2818" userDrawn="1">
          <p15:clr>
            <a:srgbClr val="F26B43"/>
          </p15:clr>
        </p15:guide>
        <p15:guide id="16" orient="horz" pos="2772" userDrawn="1">
          <p15:clr>
            <a:srgbClr val="F26B43"/>
          </p15:clr>
        </p15:guide>
        <p15:guide id="17" orient="horz" pos="3158" userDrawn="1">
          <p15:clr>
            <a:srgbClr val="F26B43"/>
          </p15:clr>
        </p15:guide>
        <p15:guide id="18" orient="horz" pos="3181" userDrawn="1">
          <p15:clr>
            <a:srgbClr val="F26B43"/>
          </p15:clr>
        </p15:guide>
        <p15:guide id="19" orient="horz" pos="3543" userDrawn="1">
          <p15:clr>
            <a:srgbClr val="F26B43"/>
          </p15:clr>
        </p15:guide>
        <p15:guide id="20" orient="horz" pos="3589" userDrawn="1">
          <p15:clr>
            <a:srgbClr val="F26B43"/>
          </p15:clr>
        </p15:guide>
        <p15:guide id="21" orient="horz" pos="3929" userDrawn="1">
          <p15:clr>
            <a:srgbClr val="F26B43"/>
          </p15:clr>
        </p15:guide>
        <p15:guide id="22" pos="6715" userDrawn="1">
          <p15:clr>
            <a:srgbClr val="F26B43"/>
          </p15:clr>
        </p15:guide>
        <p15:guide id="23" pos="6670" userDrawn="1">
          <p15:clr>
            <a:srgbClr val="F26B43"/>
          </p15:clr>
        </p15:guide>
        <p15:guide id="24" pos="6144" userDrawn="1">
          <p15:clr>
            <a:srgbClr val="F26B43"/>
          </p15:clr>
        </p15:guide>
        <p15:guide id="25" pos="6100" userDrawn="1">
          <p15:clr>
            <a:srgbClr val="F26B43"/>
          </p15:clr>
        </p15:guide>
        <p15:guide id="26" pos="5574" userDrawn="1">
          <p15:clr>
            <a:srgbClr val="F26B43"/>
          </p15:clr>
        </p15:guide>
        <p15:guide id="27" pos="5528" userDrawn="1">
          <p15:clr>
            <a:srgbClr val="F26B43"/>
          </p15:clr>
        </p15:guide>
        <p15:guide id="28" pos="5004" userDrawn="1">
          <p15:clr>
            <a:srgbClr val="F26B43"/>
          </p15:clr>
        </p15:guide>
        <p15:guide id="29" pos="4958" userDrawn="1">
          <p15:clr>
            <a:srgbClr val="F26B43"/>
          </p15:clr>
        </p15:guide>
        <p15:guide id="30" pos="4433" userDrawn="1">
          <p15:clr>
            <a:srgbClr val="F26B43"/>
          </p15:clr>
        </p15:guide>
        <p15:guide id="31" pos="4388" userDrawn="1">
          <p15:clr>
            <a:srgbClr val="F26B43"/>
          </p15:clr>
        </p15:guide>
        <p15:guide id="32" pos="3863" userDrawn="1">
          <p15:clr>
            <a:srgbClr val="F26B43"/>
          </p15:clr>
        </p15:guide>
        <p15:guide id="33" pos="3817" userDrawn="1">
          <p15:clr>
            <a:srgbClr val="F26B43"/>
          </p15:clr>
        </p15:guide>
        <p15:guide id="34" pos="3292" userDrawn="1">
          <p15:clr>
            <a:srgbClr val="F26B43"/>
          </p15:clr>
        </p15:guide>
        <p15:guide id="35" pos="3246" userDrawn="1">
          <p15:clr>
            <a:srgbClr val="F26B43"/>
          </p15:clr>
        </p15:guide>
        <p15:guide id="36" pos="2722" userDrawn="1">
          <p15:clr>
            <a:srgbClr val="F26B43"/>
          </p15:clr>
        </p15:guide>
        <p15:guide id="37" pos="2676" userDrawn="1">
          <p15:clr>
            <a:srgbClr val="F26B43"/>
          </p15:clr>
        </p15:guide>
        <p15:guide id="38" pos="2150" userDrawn="1">
          <p15:clr>
            <a:srgbClr val="F26B43"/>
          </p15:clr>
        </p15:guide>
        <p15:guide id="39" pos="2105" userDrawn="1">
          <p15:clr>
            <a:srgbClr val="F26B43"/>
          </p15:clr>
        </p15:guide>
        <p15:guide id="40" pos="1578" userDrawn="1">
          <p15:clr>
            <a:srgbClr val="F26B43"/>
          </p15:clr>
        </p15:guide>
        <p15:guide id="41" pos="1534" userDrawn="1">
          <p15:clr>
            <a:srgbClr val="F26B43"/>
          </p15:clr>
        </p15:guide>
        <p15:guide id="42" pos="1009" userDrawn="1">
          <p15:clr>
            <a:srgbClr val="F26B43"/>
          </p15:clr>
        </p15:guide>
        <p15:guide id="43" pos="9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0" y="6138869"/>
            <a:ext cx="12192000" cy="7191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nb-NO" sz="240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6551" y="1565275"/>
            <a:ext cx="11521016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36551" y="252413"/>
            <a:ext cx="11521016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90000" bIns="90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8" name="StatoilLogoBot">
            <a:extLst>
              <a:ext uri="{FF2B5EF4-FFF2-40B4-BE49-F238E27FC236}">
                <a16:creationId xmlns:a16="http://schemas.microsoft.com/office/drawing/2014/main" id="{AB14D137-A0C6-4F8E-B7C2-9D134AC1D5E3}"/>
              </a:ext>
            </a:extLst>
          </p:cNvPr>
          <p:cNvPicPr>
            <a:picLocks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80" y="6136641"/>
            <a:ext cx="1647613" cy="75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0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377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58" indent="-182558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8998" indent="-200020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11" indent="-236533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24" indent="-180970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13" indent="-180970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02" indent="-180970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290" indent="-180970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479" indent="-180970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sv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C579CB-F8B5-4A79-BA2C-CF9B576C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79" y="194981"/>
            <a:ext cx="10801350" cy="1521978"/>
          </a:xfrm>
        </p:spPr>
        <p:txBody>
          <a:bodyPr/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Hydrogen production and CCS</a:t>
            </a:r>
            <a:br>
              <a:rPr lang="en-US" sz="3600" dirty="0"/>
            </a:br>
            <a:r>
              <a:rPr lang="en-US" sz="3600" dirty="0"/>
              <a:t>H21 North of England</a:t>
            </a:r>
            <a:br>
              <a:rPr lang="en-US" sz="3600" dirty="0"/>
            </a:br>
            <a:r>
              <a:rPr lang="en-US" sz="1600" dirty="0"/>
              <a:t>Henrik Solgaard Andersen – H21 Project Manager 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A7F0A-4878-4617-9908-5787718AF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88" y="955970"/>
            <a:ext cx="3742456" cy="5468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E3BB1-C772-4843-874C-14A09F09FC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" t="17051" r="8809" b="24059"/>
          <a:stretch/>
        </p:blipFill>
        <p:spPr>
          <a:xfrm>
            <a:off x="136527" y="2492492"/>
            <a:ext cx="6290286" cy="321190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9A065641-8C1B-4D81-9CAF-F1A65AC336AE}"/>
              </a:ext>
            </a:extLst>
          </p:cNvPr>
          <p:cNvSpPr txBox="1">
            <a:spLocks/>
          </p:cNvSpPr>
          <p:nvPr/>
        </p:nvSpPr>
        <p:spPr>
          <a:xfrm>
            <a:off x="419107" y="5948218"/>
            <a:ext cx="6007706" cy="545525"/>
          </a:xfrm>
          <a:prstGeom prst="rect">
            <a:avLst/>
          </a:prstGeom>
        </p:spPr>
        <p:txBody>
          <a:bodyPr vert="horz" lIns="0" tIns="252000" rIns="0" bIns="14400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Bryan Lovell Meeting 2019 </a:t>
            </a:r>
            <a:r>
              <a:rPr lang="en-US" sz="1800"/>
              <a:t>- London </a:t>
            </a:r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C4B7D-507E-4557-8457-278C759D5792}"/>
              </a:ext>
            </a:extLst>
          </p:cNvPr>
          <p:cNvSpPr/>
          <p:nvPr/>
        </p:nvSpPr>
        <p:spPr>
          <a:xfrm>
            <a:off x="8362765" y="3429000"/>
            <a:ext cx="1136342" cy="867792"/>
          </a:xfrm>
          <a:prstGeom prst="rect">
            <a:avLst/>
          </a:prstGeom>
          <a:solidFill>
            <a:schemeClr val="accent2">
              <a:lumMod val="50000"/>
              <a:lumOff val="5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80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294D-796B-477B-8C47-50AACBD0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453" y="134563"/>
            <a:ext cx="10801350" cy="1152525"/>
          </a:xfrm>
        </p:spPr>
        <p:txBody>
          <a:bodyPr/>
          <a:lstStyle/>
          <a:p>
            <a:r>
              <a:rPr lang="nb-NO" dirty="0"/>
              <a:t>H21 </a:t>
            </a:r>
            <a:r>
              <a:rPr lang="nb-NO" dirty="0" err="1"/>
              <a:t>NoE</a:t>
            </a:r>
            <a:r>
              <a:rPr lang="nb-NO" dirty="0"/>
              <a:t> </a:t>
            </a:r>
            <a:r>
              <a:rPr lang="nb-NO" dirty="0" err="1"/>
              <a:t>Commissioning</a:t>
            </a:r>
            <a:r>
              <a:rPr lang="nb-NO" dirty="0"/>
              <a:t> – </a:t>
            </a:r>
            <a:r>
              <a:rPr lang="nb-NO" dirty="0" err="1"/>
              <a:t>Transmission</a:t>
            </a:r>
            <a:r>
              <a:rPr lang="nb-NO" dirty="0"/>
              <a:t>, </a:t>
            </a:r>
            <a:r>
              <a:rPr lang="nb-NO" dirty="0" err="1"/>
              <a:t>distribution</a:t>
            </a:r>
            <a:r>
              <a:rPr lang="nb-NO" dirty="0"/>
              <a:t> and </a:t>
            </a:r>
            <a:r>
              <a:rPr lang="nb-NO" dirty="0" err="1"/>
              <a:t>appliances</a:t>
            </a:r>
            <a:r>
              <a:rPr lang="nb-NO" dirty="0"/>
              <a:t> (NGN part)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D895-2BD8-41AA-B47C-75C93E26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10</a:t>
            </a:fld>
            <a:r>
              <a:rPr lang="en-GB"/>
              <a:t>  |  New Energy Solutions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7198BA-9A55-44A6-B97F-2BB7AAB5C5CC}"/>
              </a:ext>
            </a:extLst>
          </p:cNvPr>
          <p:cNvSpPr txBox="1">
            <a:spLocks/>
          </p:cNvSpPr>
          <p:nvPr/>
        </p:nvSpPr>
        <p:spPr>
          <a:xfrm>
            <a:off x="695325" y="4314940"/>
            <a:ext cx="3552825" cy="2075230"/>
          </a:xfrm>
          <a:prstGeom prst="rect">
            <a:avLst/>
          </a:prstGeom>
        </p:spPr>
        <p:txBody>
          <a:bodyPr vert="horz" lIns="0" tIns="0" rIns="144000" bIns="0" rtlCol="0">
            <a:noAutofit/>
          </a:bodyPr>
          <a:lstStyle>
            <a:lvl1pPr marL="2286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600" indent="0">
              <a:buFont typeface="Arial" panose="020B0604020202020204" pitchFamily="34" charset="0"/>
              <a:buNone/>
            </a:pPr>
            <a:r>
              <a:rPr lang="nb-NO" dirty="0"/>
              <a:t>Hydrogen Transport System</a:t>
            </a:r>
          </a:p>
          <a:p>
            <a:r>
              <a:rPr lang="nb-NO" dirty="0"/>
              <a:t>Pipeline </a:t>
            </a:r>
            <a:r>
              <a:rPr lang="nb-NO" dirty="0" err="1"/>
              <a:t>length</a:t>
            </a:r>
            <a:r>
              <a:rPr lang="nb-NO" dirty="0"/>
              <a:t>: 520 km</a:t>
            </a:r>
          </a:p>
          <a:p>
            <a:r>
              <a:rPr lang="nb-NO" dirty="0" err="1"/>
              <a:t>Capacity</a:t>
            </a:r>
            <a:r>
              <a:rPr lang="nb-NO" dirty="0"/>
              <a:t>: 120 GW</a:t>
            </a:r>
          </a:p>
          <a:p>
            <a:r>
              <a:rPr lang="nb-NO" dirty="0" err="1"/>
              <a:t>Linepack</a:t>
            </a:r>
            <a:r>
              <a:rPr lang="nb-NO" dirty="0"/>
              <a:t> for handling </a:t>
            </a:r>
            <a:r>
              <a:rPr lang="nb-NO" dirty="0" err="1"/>
              <a:t>peak</a:t>
            </a:r>
            <a:r>
              <a:rPr lang="nb-NO" dirty="0"/>
              <a:t> </a:t>
            </a:r>
            <a:r>
              <a:rPr lang="nb-NO" dirty="0" err="1"/>
              <a:t>hour</a:t>
            </a:r>
            <a:r>
              <a:rPr lang="nb-NO" dirty="0"/>
              <a:t> </a:t>
            </a:r>
            <a:r>
              <a:rPr lang="nb-NO" dirty="0" err="1"/>
              <a:t>demand</a:t>
            </a:r>
            <a:r>
              <a:rPr lang="nb-NO" dirty="0"/>
              <a:t> and </a:t>
            </a:r>
            <a:r>
              <a:rPr lang="nb-NO" dirty="0" err="1"/>
              <a:t>daily</a:t>
            </a:r>
            <a:r>
              <a:rPr lang="nb-NO" dirty="0"/>
              <a:t> swing</a:t>
            </a:r>
          </a:p>
          <a:p>
            <a:endParaRPr lang="nb-N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110D2-197A-4C24-8599-91A346B4FF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0478" y="1468771"/>
            <a:ext cx="4104722" cy="2846170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64198EB-7293-4E10-898C-3415157C85F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270336" y="1468770"/>
            <a:ext cx="3823966" cy="28461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B039AE-F289-481B-8D25-94D89C8C1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189" y="4832629"/>
            <a:ext cx="5733839" cy="13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54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902E-7045-4843-AE03-C72146F05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H21 </a:t>
            </a:r>
            <a:r>
              <a:rPr lang="nb-NO" dirty="0" err="1"/>
              <a:t>NoE</a:t>
            </a:r>
            <a:r>
              <a:rPr lang="nb-NO" dirty="0"/>
              <a:t> – </a:t>
            </a:r>
            <a:r>
              <a:rPr lang="nb-NO" dirty="0" err="1"/>
              <a:t>Cost</a:t>
            </a:r>
            <a:r>
              <a:rPr lang="nb-NO" dirty="0"/>
              <a:t> and </a:t>
            </a:r>
            <a:r>
              <a:rPr lang="nb-NO" dirty="0" err="1"/>
              <a:t>finance</a:t>
            </a:r>
            <a:endParaRPr 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9BDAD8-6CE7-464A-89D8-67708691E0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7" y="2023453"/>
            <a:ext cx="5364163" cy="328818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460CE-8015-49D8-8ADA-7AE493195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2513" y="5087055"/>
            <a:ext cx="5789856" cy="1152525"/>
          </a:xfrm>
        </p:spPr>
        <p:txBody>
          <a:bodyPr/>
          <a:lstStyle/>
          <a:p>
            <a:r>
              <a:rPr lang="nb-NO" dirty="0"/>
              <a:t>Gas </a:t>
            </a:r>
            <a:r>
              <a:rPr lang="nb-NO" dirty="0" err="1"/>
              <a:t>bill</a:t>
            </a:r>
            <a:r>
              <a:rPr lang="nb-NO" dirty="0"/>
              <a:t> </a:t>
            </a:r>
            <a:r>
              <a:rPr lang="nb-NO" dirty="0" err="1"/>
              <a:t>increase</a:t>
            </a:r>
            <a:r>
              <a:rPr lang="nb-NO" dirty="0"/>
              <a:t> by 50% in a H21 all UK scenario or 25 £/</a:t>
            </a:r>
            <a:r>
              <a:rPr lang="nb-NO" dirty="0" err="1"/>
              <a:t>MWh</a:t>
            </a:r>
            <a:endParaRPr lang="nb-NO" dirty="0"/>
          </a:p>
          <a:p>
            <a:r>
              <a:rPr lang="nb-NO" dirty="0"/>
              <a:t>BEIS 2035 </a:t>
            </a:r>
            <a:r>
              <a:rPr lang="nb-NO" dirty="0" err="1"/>
              <a:t>electricity</a:t>
            </a:r>
            <a:r>
              <a:rPr lang="nb-NO" dirty="0"/>
              <a:t> </a:t>
            </a:r>
            <a:r>
              <a:rPr lang="nb-NO" dirty="0" err="1"/>
              <a:t>forecast</a:t>
            </a:r>
            <a:r>
              <a:rPr lang="nb-NO" dirty="0"/>
              <a:t> : 200 £/</a:t>
            </a:r>
            <a:r>
              <a:rPr lang="nb-NO" dirty="0" err="1"/>
              <a:t>MWh</a:t>
            </a:r>
            <a:r>
              <a:rPr lang="nb-NO" dirty="0"/>
              <a:t> </a:t>
            </a:r>
            <a:r>
              <a:rPr lang="nb-NO" dirty="0" err="1"/>
              <a:t>equal</a:t>
            </a:r>
            <a:r>
              <a:rPr lang="nb-NO" dirty="0"/>
              <a:t> </a:t>
            </a:r>
            <a:r>
              <a:rPr lang="nb-NO" dirty="0" err="1"/>
              <a:t>increase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50 £/</a:t>
            </a:r>
            <a:r>
              <a:rPr lang="nb-NO" dirty="0" err="1"/>
              <a:t>MWh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CE59D-4E50-4B2F-A7ED-B957FA0A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11</a:t>
            </a:fld>
            <a:r>
              <a:rPr lang="en-GB"/>
              <a:t>  |  Document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93DAE9-7A7B-4D46-ADA8-5E66514AA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589" y="2033468"/>
            <a:ext cx="458458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46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C7C776-9502-41AD-A30A-9EA2CC08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28" y="2079514"/>
            <a:ext cx="3131685" cy="3718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7EFD6F-6737-45F2-A481-8DD23EBCDAE5}"/>
              </a:ext>
            </a:extLst>
          </p:cNvPr>
          <p:cNvSpPr txBox="1"/>
          <p:nvPr/>
        </p:nvSpPr>
        <p:spPr>
          <a:xfrm>
            <a:off x="608711" y="1441103"/>
            <a:ext cx="2757775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1400" b="1" dirty="0" err="1">
                <a:solidFill>
                  <a:schemeClr val="bg1"/>
                </a:solidFill>
              </a:rPr>
              <a:t>UK’s</a:t>
            </a:r>
            <a:r>
              <a:rPr lang="nb-NO" sz="1400" b="1" dirty="0">
                <a:solidFill>
                  <a:schemeClr val="bg1"/>
                </a:solidFill>
              </a:rPr>
              <a:t> </a:t>
            </a:r>
            <a:r>
              <a:rPr lang="nb-NO" sz="1400" b="1" dirty="0" err="1">
                <a:solidFill>
                  <a:schemeClr val="bg1"/>
                </a:solidFill>
              </a:rPr>
              <a:t>theoretical</a:t>
            </a:r>
            <a:r>
              <a:rPr lang="nb-NO" sz="1400" b="1" dirty="0">
                <a:solidFill>
                  <a:schemeClr val="bg1"/>
                </a:solidFill>
              </a:rPr>
              <a:t> CCS </a:t>
            </a:r>
            <a:r>
              <a:rPr lang="nb-NO" sz="1400" b="1" dirty="0" err="1">
                <a:solidFill>
                  <a:schemeClr val="bg1"/>
                </a:solidFill>
              </a:rPr>
              <a:t>potential</a:t>
            </a:r>
            <a:r>
              <a:rPr lang="nb-NO" sz="1400" b="1" dirty="0">
                <a:solidFill>
                  <a:schemeClr val="bg1"/>
                </a:solidFill>
              </a:rPr>
              <a:t>:</a:t>
            </a:r>
          </a:p>
          <a:p>
            <a:r>
              <a:rPr lang="nb-NO" sz="1400" b="1" dirty="0">
                <a:solidFill>
                  <a:schemeClr val="bg1"/>
                </a:solidFill>
              </a:rPr>
              <a:t>78,000 Million </a:t>
            </a:r>
            <a:r>
              <a:rPr lang="nb-NO" sz="1400" b="1" dirty="0" err="1">
                <a:solidFill>
                  <a:schemeClr val="bg1"/>
                </a:solidFill>
              </a:rPr>
              <a:t>tonnes</a:t>
            </a:r>
            <a:r>
              <a:rPr lang="nb-NO" sz="1400" b="1" dirty="0">
                <a:solidFill>
                  <a:schemeClr val="bg1"/>
                </a:solidFill>
              </a:rPr>
              <a:t> CO2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C8EC16-4F4F-4A2B-AD17-E7D1BD708091}"/>
              </a:ext>
            </a:extLst>
          </p:cNvPr>
          <p:cNvGrpSpPr/>
          <p:nvPr/>
        </p:nvGrpSpPr>
        <p:grpSpPr>
          <a:xfrm>
            <a:off x="3522439" y="1441103"/>
            <a:ext cx="3615264" cy="4366084"/>
            <a:chOff x="3522439" y="1441103"/>
            <a:chExt cx="3615264" cy="4366084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5E182CA3-233D-4158-B93A-2788AEDE1205}"/>
                </a:ext>
              </a:extLst>
            </p:cNvPr>
            <p:cNvSpPr/>
            <p:nvPr/>
          </p:nvSpPr>
          <p:spPr>
            <a:xfrm>
              <a:off x="3522439" y="3696639"/>
              <a:ext cx="749418" cy="484632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574255-3E08-4AA5-B210-4FA7ACE80F67}"/>
                </a:ext>
              </a:extLst>
            </p:cNvPr>
            <p:cNvSpPr txBox="1"/>
            <p:nvPr/>
          </p:nvSpPr>
          <p:spPr>
            <a:xfrm>
              <a:off x="4590904" y="1441103"/>
              <a:ext cx="2546799" cy="52322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nb-NO" sz="1400" b="1" dirty="0">
                  <a:solidFill>
                    <a:schemeClr val="bg1"/>
                  </a:solidFill>
                </a:rPr>
                <a:t>90 x H21 </a:t>
              </a:r>
              <a:r>
                <a:rPr lang="nb-NO" sz="1400" b="1" dirty="0" err="1">
                  <a:solidFill>
                    <a:schemeClr val="bg1"/>
                  </a:solidFill>
                </a:rPr>
                <a:t>NoE</a:t>
              </a:r>
              <a:r>
                <a:rPr lang="nb-NO" sz="1400" b="1" dirty="0">
                  <a:solidFill>
                    <a:schemeClr val="bg1"/>
                  </a:solidFill>
                </a:rPr>
                <a:t> in 50 </a:t>
              </a:r>
              <a:r>
                <a:rPr lang="nb-NO" sz="1400" b="1" dirty="0" err="1">
                  <a:solidFill>
                    <a:schemeClr val="bg1"/>
                  </a:solidFill>
                </a:rPr>
                <a:t>years</a:t>
              </a:r>
              <a:endParaRPr lang="nb-NO" sz="1400" b="1" dirty="0">
                <a:solidFill>
                  <a:schemeClr val="bg1"/>
                </a:solidFill>
              </a:endParaRPr>
            </a:p>
            <a:p>
              <a:r>
                <a:rPr lang="nb-NO" sz="1400" b="1" dirty="0">
                  <a:solidFill>
                    <a:schemeClr val="bg1"/>
                  </a:solidFill>
                </a:rPr>
                <a:t>6700 </a:t>
              </a:r>
              <a:r>
                <a:rPr lang="nb-NO" sz="1400" b="1" dirty="0" err="1">
                  <a:solidFill>
                    <a:schemeClr val="bg1"/>
                  </a:solidFill>
                </a:rPr>
                <a:t>TWh</a:t>
              </a:r>
              <a:r>
                <a:rPr lang="nb-NO" sz="1400" b="1" dirty="0">
                  <a:solidFill>
                    <a:schemeClr val="bg1"/>
                  </a:solidFill>
                </a:rPr>
                <a:t>/a </a:t>
              </a:r>
              <a:r>
                <a:rPr lang="nb-NO" sz="1400" b="1" dirty="0" err="1">
                  <a:solidFill>
                    <a:schemeClr val="bg1"/>
                  </a:solidFill>
                </a:rPr>
                <a:t>of</a:t>
              </a:r>
              <a:r>
                <a:rPr lang="nb-NO" sz="1400" b="1" dirty="0">
                  <a:solidFill>
                    <a:schemeClr val="bg1"/>
                  </a:solidFill>
                </a:rPr>
                <a:t> hydrogen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2BD2A5-7430-4A65-97AA-8952C8016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566" y="2171701"/>
              <a:ext cx="2546799" cy="363548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257508-94BE-4E1E-884E-C36CD7C08C0C}"/>
              </a:ext>
            </a:extLst>
          </p:cNvPr>
          <p:cNvGrpSpPr/>
          <p:nvPr/>
        </p:nvGrpSpPr>
        <p:grpSpPr>
          <a:xfrm>
            <a:off x="7394000" y="2083875"/>
            <a:ext cx="4613105" cy="4011819"/>
            <a:chOff x="7394000" y="2083875"/>
            <a:chExt cx="4613105" cy="4011819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099958E3-1FAE-42FD-80B1-CCAA8C5B07F3}"/>
                </a:ext>
              </a:extLst>
            </p:cNvPr>
            <p:cNvSpPr/>
            <p:nvPr/>
          </p:nvSpPr>
          <p:spPr>
            <a:xfrm>
              <a:off x="7394000" y="2083875"/>
              <a:ext cx="749418" cy="484632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A12DE8-F921-409C-8A80-372A59C62FA2}"/>
                </a:ext>
              </a:extLst>
            </p:cNvPr>
            <p:cNvSpPr txBox="1"/>
            <p:nvPr/>
          </p:nvSpPr>
          <p:spPr>
            <a:xfrm>
              <a:off x="8196318" y="2125270"/>
              <a:ext cx="298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/>
                <a:t>Decarbonise</a:t>
              </a:r>
              <a:r>
                <a:rPr lang="nb-NO" dirty="0"/>
                <a:t> all European gas 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BAB0A63F-425D-4091-8B7C-0F8B9D5B8D7A}"/>
                </a:ext>
              </a:extLst>
            </p:cNvPr>
            <p:cNvSpPr/>
            <p:nvPr/>
          </p:nvSpPr>
          <p:spPr>
            <a:xfrm>
              <a:off x="7394000" y="2878114"/>
              <a:ext cx="749418" cy="484632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FA5A02-1C57-49F3-8554-A3169E0A204E}"/>
                </a:ext>
              </a:extLst>
            </p:cNvPr>
            <p:cNvSpPr txBox="1"/>
            <p:nvPr/>
          </p:nvSpPr>
          <p:spPr>
            <a:xfrm>
              <a:off x="8143418" y="2905441"/>
              <a:ext cx="3721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 </a:t>
              </a:r>
              <a:r>
                <a:rPr lang="nb-NO" dirty="0" err="1"/>
                <a:t>Decarbonise</a:t>
              </a:r>
              <a:r>
                <a:rPr lang="nb-NO" dirty="0"/>
                <a:t> all European </a:t>
              </a:r>
              <a:r>
                <a:rPr lang="nb-NO" dirty="0" err="1"/>
                <a:t>road</a:t>
              </a:r>
              <a:r>
                <a:rPr lang="nb-NO" dirty="0"/>
                <a:t> </a:t>
              </a:r>
              <a:r>
                <a:rPr lang="nb-NO" dirty="0" err="1"/>
                <a:t>fuel</a:t>
              </a:r>
              <a:r>
                <a:rPr lang="nb-NO" dirty="0"/>
                <a:t> 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E0A94E28-797D-4D7B-A9AF-16CE7757C948}"/>
                </a:ext>
              </a:extLst>
            </p:cNvPr>
            <p:cNvSpPr/>
            <p:nvPr/>
          </p:nvSpPr>
          <p:spPr>
            <a:xfrm>
              <a:off x="7394000" y="3724081"/>
              <a:ext cx="749418" cy="484632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9FCFCF-4AB6-4AEC-82DE-5C2B4795729E}"/>
                </a:ext>
              </a:extLst>
            </p:cNvPr>
            <p:cNvSpPr txBox="1"/>
            <p:nvPr/>
          </p:nvSpPr>
          <p:spPr>
            <a:xfrm>
              <a:off x="8196318" y="3759832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/>
                <a:t>Annual</a:t>
              </a:r>
              <a:r>
                <a:rPr lang="nb-NO" dirty="0"/>
                <a:t> </a:t>
              </a:r>
              <a:r>
                <a:rPr lang="nb-NO" dirty="0" err="1"/>
                <a:t>revenue</a:t>
              </a:r>
              <a:r>
                <a:rPr lang="nb-NO" dirty="0"/>
                <a:t> </a:t>
              </a:r>
              <a:r>
                <a:rPr lang="nb-NO" dirty="0" err="1"/>
                <a:t>of</a:t>
              </a:r>
              <a:r>
                <a:rPr lang="nb-NO" dirty="0"/>
                <a:t>  £ 280 Bill 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2976FA80-90B6-4389-89EA-0564D088FECC}"/>
                </a:ext>
              </a:extLst>
            </p:cNvPr>
            <p:cNvSpPr/>
            <p:nvPr/>
          </p:nvSpPr>
          <p:spPr>
            <a:xfrm>
              <a:off x="7394000" y="4501187"/>
              <a:ext cx="749418" cy="484632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1EBEAA-DC22-4187-9967-31DEB55B147C}"/>
                </a:ext>
              </a:extLst>
            </p:cNvPr>
            <p:cNvSpPr txBox="1"/>
            <p:nvPr/>
          </p:nvSpPr>
          <p:spPr>
            <a:xfrm>
              <a:off x="8196318" y="4556299"/>
              <a:ext cx="3810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/>
                <a:t>Creating</a:t>
              </a:r>
              <a:r>
                <a:rPr lang="nb-NO" dirty="0"/>
                <a:t> millions </a:t>
              </a:r>
              <a:r>
                <a:rPr lang="nb-NO" dirty="0" err="1"/>
                <a:t>of</a:t>
              </a:r>
              <a:r>
                <a:rPr lang="nb-NO" dirty="0"/>
                <a:t> </a:t>
              </a:r>
              <a:r>
                <a:rPr lang="nb-NO" dirty="0" err="1"/>
                <a:t>jobs</a:t>
              </a:r>
              <a:r>
                <a:rPr lang="nb-NO" dirty="0"/>
                <a:t> and </a:t>
              </a:r>
              <a:r>
                <a:rPr lang="nb-NO" dirty="0" err="1"/>
                <a:t>leading</a:t>
              </a:r>
              <a:r>
                <a:rPr lang="nb-NO" dirty="0"/>
                <a:t> IP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54676375-1011-4C5C-B822-1B9D08D4BB2F}"/>
                </a:ext>
              </a:extLst>
            </p:cNvPr>
            <p:cNvSpPr/>
            <p:nvPr/>
          </p:nvSpPr>
          <p:spPr>
            <a:xfrm>
              <a:off x="7394000" y="5347154"/>
              <a:ext cx="749418" cy="484632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89870C-B884-4B78-B49A-B1A8F2C4CAE5}"/>
                </a:ext>
              </a:extLst>
            </p:cNvPr>
            <p:cNvSpPr txBox="1"/>
            <p:nvPr/>
          </p:nvSpPr>
          <p:spPr>
            <a:xfrm>
              <a:off x="8196318" y="5172364"/>
              <a:ext cx="36293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 err="1"/>
                <a:t>Enabling</a:t>
              </a:r>
              <a:r>
                <a:rPr lang="nb-NO" dirty="0"/>
                <a:t> </a:t>
              </a:r>
              <a:r>
                <a:rPr lang="nb-NO" dirty="0" err="1"/>
                <a:t>the</a:t>
              </a:r>
              <a:r>
                <a:rPr lang="nb-NO" dirty="0"/>
                <a:t> </a:t>
              </a:r>
              <a:r>
                <a:rPr lang="nb-NO" dirty="0" err="1"/>
                <a:t>biggest</a:t>
              </a:r>
              <a:r>
                <a:rPr lang="nb-NO" dirty="0"/>
                <a:t> </a:t>
              </a:r>
              <a:r>
                <a:rPr lang="nb-NO" dirty="0" err="1"/>
                <a:t>market</a:t>
              </a:r>
              <a:r>
                <a:rPr lang="nb-NO" dirty="0"/>
                <a:t> for green hydrogen and </a:t>
              </a:r>
              <a:r>
                <a:rPr lang="nb-NO" dirty="0" err="1"/>
                <a:t>renewable</a:t>
              </a:r>
              <a:r>
                <a:rPr lang="nb-NO" dirty="0"/>
                <a:t> </a:t>
              </a:r>
              <a:r>
                <a:rPr lang="nb-NO" dirty="0" err="1"/>
                <a:t>energy</a:t>
              </a:r>
              <a:r>
                <a:rPr lang="nb-NO" dirty="0"/>
                <a:t>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AE111A6-E1E9-4329-9BA8-80F7A4C3780F}"/>
              </a:ext>
            </a:extLst>
          </p:cNvPr>
          <p:cNvSpPr txBox="1"/>
          <p:nvPr/>
        </p:nvSpPr>
        <p:spPr>
          <a:xfrm>
            <a:off x="608711" y="231443"/>
            <a:ext cx="7367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UK a </a:t>
            </a:r>
            <a:r>
              <a:rPr lang="nb-NO" sz="2800" b="1" dirty="0" err="1"/>
              <a:t>future</a:t>
            </a:r>
            <a:r>
              <a:rPr lang="nb-NO" sz="2800" b="1" dirty="0"/>
              <a:t> </a:t>
            </a:r>
            <a:r>
              <a:rPr lang="nb-NO" sz="2800" b="1" dirty="0" err="1"/>
              <a:t>low</a:t>
            </a:r>
            <a:r>
              <a:rPr lang="nb-NO" sz="2800" b="1" dirty="0"/>
              <a:t> </a:t>
            </a:r>
            <a:r>
              <a:rPr lang="nb-NO" sz="2800" b="1" dirty="0" err="1"/>
              <a:t>carbon</a:t>
            </a:r>
            <a:r>
              <a:rPr lang="nb-NO" sz="2800" b="1" dirty="0"/>
              <a:t> </a:t>
            </a:r>
            <a:r>
              <a:rPr lang="nb-NO" sz="2800" b="1" dirty="0" err="1"/>
              <a:t>energy</a:t>
            </a:r>
            <a:r>
              <a:rPr lang="nb-NO" sz="2800" b="1" dirty="0"/>
              <a:t> super power</a:t>
            </a:r>
          </a:p>
          <a:p>
            <a:r>
              <a:rPr lang="nb-NO" sz="2000" b="1" dirty="0"/>
              <a:t>- A </a:t>
            </a:r>
            <a:r>
              <a:rPr lang="nb-NO" sz="2000" b="1" dirty="0" err="1"/>
              <a:t>potential</a:t>
            </a:r>
            <a:r>
              <a:rPr lang="nb-NO" sz="2000" b="1" dirty="0"/>
              <a:t> for 6700 </a:t>
            </a:r>
            <a:r>
              <a:rPr lang="nb-NO" sz="2000" b="1" dirty="0" err="1"/>
              <a:t>TWh</a:t>
            </a:r>
            <a:r>
              <a:rPr lang="nb-NO" sz="2000" b="1" dirty="0"/>
              <a:t>/y </a:t>
            </a:r>
            <a:r>
              <a:rPr lang="nb-NO" sz="2000" b="1" dirty="0" err="1"/>
              <a:t>of</a:t>
            </a:r>
            <a:r>
              <a:rPr lang="nb-NO" sz="2000" b="1" dirty="0"/>
              <a:t> </a:t>
            </a:r>
            <a:r>
              <a:rPr lang="nb-NO" sz="2000" b="1" dirty="0" err="1"/>
              <a:t>clean</a:t>
            </a:r>
            <a:r>
              <a:rPr lang="nb-NO" sz="2000" b="1" dirty="0"/>
              <a:t> </a:t>
            </a:r>
            <a:r>
              <a:rPr lang="nb-NO" sz="2000" b="1" dirty="0" err="1"/>
              <a:t>energy</a:t>
            </a:r>
            <a:r>
              <a:rPr lang="nb-NO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920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8A4CB7B-45CA-430C-8BC8-7DA84F3CF8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br>
              <a:rPr lang="nb-NO" dirty="0"/>
            </a:b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35A5087-41DD-48F0-B6FA-ECF22A3B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Low</a:t>
            </a:r>
            <a:r>
              <a:rPr lang="nb-NO" dirty="0"/>
              <a:t> </a:t>
            </a:r>
            <a:r>
              <a:rPr lang="nb-NO" dirty="0" err="1"/>
              <a:t>Carbon</a:t>
            </a:r>
            <a:r>
              <a:rPr lang="nb-NO" dirty="0"/>
              <a:t> Solutions</a:t>
            </a:r>
          </a:p>
        </p:txBody>
      </p:sp>
    </p:spTree>
    <p:extLst>
      <p:ext uri="{BB962C8B-B14F-4D97-AF65-F5344CB8AC3E}">
        <p14:creationId xmlns:p14="http://schemas.microsoft.com/office/powerpoint/2010/main" val="1761143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3"/>
          <p:cNvSpPr>
            <a:spLocks noGrp="1"/>
          </p:cNvSpPr>
          <p:nvPr>
            <p:ph type="title"/>
          </p:nvPr>
        </p:nvSpPr>
        <p:spPr>
          <a:xfrm>
            <a:off x="701956" y="405262"/>
            <a:ext cx="10801350" cy="1145313"/>
          </a:xfrm>
        </p:spPr>
        <p:txBody>
          <a:bodyPr/>
          <a:lstStyle/>
          <a:p>
            <a:pPr algn="ctr"/>
            <a:r>
              <a:rPr lang="en-GB" sz="3200" dirty="0"/>
              <a:t>Decarbonising</a:t>
            </a:r>
            <a:r>
              <a:rPr lang="en-US" sz="3200" dirty="0"/>
              <a:t> Energy Systems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1929" y="2577372"/>
            <a:ext cx="1159292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051" b="1" kern="0" spc="300" dirty="0">
                <a:solidFill>
                  <a:srgbClr val="99999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Transport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BE4A86B-2E62-4915-BDE3-962DA2F0AB7B}"/>
              </a:ext>
            </a:extLst>
          </p:cNvPr>
          <p:cNvSpPr txBox="1"/>
          <p:nvPr/>
        </p:nvSpPr>
        <p:spPr>
          <a:xfrm>
            <a:off x="4177729" y="1634086"/>
            <a:ext cx="2919389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051" b="1" kern="0" spc="300" dirty="0">
                <a:solidFill>
                  <a:srgbClr val="99999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complexity  to decarbonise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15283" y="1635707"/>
            <a:ext cx="654346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051" b="1" kern="0" spc="300" dirty="0">
                <a:solidFill>
                  <a:srgbClr val="99999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Easy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43898" y="1635416"/>
            <a:ext cx="646331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051" b="1" kern="0" spc="300" dirty="0">
                <a:solidFill>
                  <a:srgbClr val="99999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Hard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3ADD7FF-4DB7-45FF-80B7-A436329D373D}"/>
              </a:ext>
            </a:extLst>
          </p:cNvPr>
          <p:cNvCxnSpPr>
            <a:cxnSpLocks/>
          </p:cNvCxnSpPr>
          <p:nvPr/>
        </p:nvCxnSpPr>
        <p:spPr>
          <a:xfrm>
            <a:off x="7094991" y="1780724"/>
            <a:ext cx="5423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2C8DDFA5-C257-4EFD-92FD-B1378ACEADB8}"/>
              </a:ext>
            </a:extLst>
          </p:cNvPr>
          <p:cNvCxnSpPr>
            <a:cxnSpLocks/>
          </p:cNvCxnSpPr>
          <p:nvPr/>
        </p:nvCxnSpPr>
        <p:spPr>
          <a:xfrm>
            <a:off x="3543776" y="1778649"/>
            <a:ext cx="542331" cy="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A64246E9-4066-4B9A-AB96-47DF21C166A9}"/>
              </a:ext>
            </a:extLst>
          </p:cNvPr>
          <p:cNvSpPr txBox="1"/>
          <p:nvPr/>
        </p:nvSpPr>
        <p:spPr>
          <a:xfrm>
            <a:off x="1440239" y="3457460"/>
            <a:ext cx="780983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051" b="1" kern="0" spc="300" dirty="0">
                <a:solidFill>
                  <a:srgbClr val="99999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Power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FE377E4-5C07-44A1-8CE2-B08D6FC98BE4}"/>
              </a:ext>
            </a:extLst>
          </p:cNvPr>
          <p:cNvSpPr txBox="1"/>
          <p:nvPr/>
        </p:nvSpPr>
        <p:spPr>
          <a:xfrm>
            <a:off x="1198185" y="4337548"/>
            <a:ext cx="1023037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051" b="1" kern="0" spc="300" dirty="0">
                <a:solidFill>
                  <a:srgbClr val="99999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Industry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5E05D66-71B0-451D-9FC4-A3E18F176735}"/>
              </a:ext>
            </a:extLst>
          </p:cNvPr>
          <p:cNvSpPr txBox="1"/>
          <p:nvPr/>
        </p:nvSpPr>
        <p:spPr>
          <a:xfrm>
            <a:off x="1589317" y="5217635"/>
            <a:ext cx="631904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GB" sz="1051" b="1" kern="0" spc="300" dirty="0">
                <a:solidFill>
                  <a:srgbClr val="99999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Heat</a:t>
            </a:r>
          </a:p>
        </p:txBody>
      </p:sp>
      <p:sp>
        <p:nvSpPr>
          <p:cNvPr id="159" name="Arrow: Right 158">
            <a:extLst>
              <a:ext uri="{FF2B5EF4-FFF2-40B4-BE49-F238E27FC236}">
                <a16:creationId xmlns:a16="http://schemas.microsoft.com/office/drawing/2014/main" id="{95888A93-3D36-4EC2-8B20-9FB1F147BFFF}"/>
              </a:ext>
            </a:extLst>
          </p:cNvPr>
          <p:cNvSpPr/>
          <p:nvPr/>
        </p:nvSpPr>
        <p:spPr>
          <a:xfrm rot="12412486">
            <a:off x="10236384" y="5074410"/>
            <a:ext cx="920237" cy="912047"/>
          </a:xfrm>
          <a:prstGeom prst="rightArrow">
            <a:avLst/>
          </a:prstGeom>
          <a:solidFill>
            <a:srgbClr val="FF0942"/>
          </a:solidFill>
          <a:ln w="12700">
            <a:solidFill>
              <a:srgbClr val="FF0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dirty="0" err="1">
              <a:solidFill>
                <a:srgbClr val="333333"/>
              </a:solidFill>
              <a:latin typeface="Arial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7760B9-164A-429D-B9F3-6BBD7EF9AECD}"/>
              </a:ext>
            </a:extLst>
          </p:cNvPr>
          <p:cNvGrpSpPr/>
          <p:nvPr/>
        </p:nvGrpSpPr>
        <p:grpSpPr>
          <a:xfrm>
            <a:off x="10908649" y="3848684"/>
            <a:ext cx="1215690" cy="2087079"/>
            <a:chOff x="10908649" y="3839258"/>
            <a:chExt cx="1215690" cy="2087079"/>
          </a:xfrm>
        </p:grpSpPr>
        <p:sp>
          <p:nvSpPr>
            <p:cNvPr id="97" name="Rectangle 96"/>
            <p:cNvSpPr/>
            <p:nvPr/>
          </p:nvSpPr>
          <p:spPr>
            <a:xfrm>
              <a:off x="10916090" y="3839258"/>
              <a:ext cx="1208249" cy="208707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nb-NO" dirty="0" err="1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7189" name="Picture 71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6090" y="4793353"/>
              <a:ext cx="1176830" cy="87692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0911089" y="5591380"/>
              <a:ext cx="1208249" cy="30777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defTabSz="685783">
                <a:defRPr/>
              </a:pPr>
              <a:r>
                <a:rPr lang="en-GB" sz="700" b="1" kern="0" dirty="0">
                  <a:latin typeface="Arial" pitchFamily="34" charset="0"/>
                  <a:cs typeface="Arial" pitchFamily="34" charset="0"/>
                </a:rPr>
                <a:t>Natural Gas Reforming to Hydrogen with CCS</a:t>
              </a:r>
            </a:p>
          </p:txBody>
        </p:sp>
        <p:pic>
          <p:nvPicPr>
            <p:cNvPr id="7191" name="Picture 7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6090" y="3848053"/>
              <a:ext cx="1177305" cy="966598"/>
            </a:xfrm>
            <a:prstGeom prst="rect">
              <a:avLst/>
            </a:prstGeom>
          </p:spPr>
        </p:pic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23A2DD36-81F5-49A0-9F2F-850514BB0CFD}"/>
                </a:ext>
              </a:extLst>
            </p:cNvPr>
            <p:cNvSpPr/>
            <p:nvPr/>
          </p:nvSpPr>
          <p:spPr>
            <a:xfrm>
              <a:off x="10908649" y="3839260"/>
              <a:ext cx="1189315" cy="2087077"/>
            </a:xfrm>
            <a:prstGeom prst="rect">
              <a:avLst/>
            </a:prstGeom>
            <a:noFill/>
            <a:ln w="22225">
              <a:solidFill>
                <a:srgbClr val="FF09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93" name="Arrow: Right 192">
            <a:extLst>
              <a:ext uri="{FF2B5EF4-FFF2-40B4-BE49-F238E27FC236}">
                <a16:creationId xmlns:a16="http://schemas.microsoft.com/office/drawing/2014/main" id="{E824C748-9E38-49CD-B06C-45D207EB062B}"/>
              </a:ext>
            </a:extLst>
          </p:cNvPr>
          <p:cNvSpPr/>
          <p:nvPr/>
        </p:nvSpPr>
        <p:spPr>
          <a:xfrm rot="2380143">
            <a:off x="903248" y="1415014"/>
            <a:ext cx="1427627" cy="968647"/>
          </a:xfrm>
          <a:prstGeom prst="rightArrow">
            <a:avLst/>
          </a:prstGeom>
          <a:solidFill>
            <a:srgbClr val="FF0942"/>
          </a:solidFill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dirty="0" err="1">
              <a:solidFill>
                <a:srgbClr val="333333"/>
              </a:solidFill>
              <a:highlight>
                <a:srgbClr val="F8214B"/>
              </a:highlight>
              <a:latin typeface="Arial"/>
              <a:cs typeface="Arial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EFE9774-D1F7-4E4B-B25B-C849F4C4697A}"/>
              </a:ext>
            </a:extLst>
          </p:cNvPr>
          <p:cNvGrpSpPr/>
          <p:nvPr/>
        </p:nvGrpSpPr>
        <p:grpSpPr>
          <a:xfrm>
            <a:off x="435815" y="307553"/>
            <a:ext cx="1195123" cy="1681703"/>
            <a:chOff x="7772778" y="4025282"/>
            <a:chExt cx="1195123" cy="168170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778" y="4026195"/>
              <a:ext cx="664453" cy="110778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7445" y="5121076"/>
              <a:ext cx="1190456" cy="58590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878" y="4025282"/>
              <a:ext cx="585023" cy="1099907"/>
            </a:xfrm>
            <a:prstGeom prst="rect">
              <a:avLst/>
            </a:prstGeom>
          </p:spPr>
        </p:pic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BA21617D-DD3E-40E6-8732-F9A1D669497B}"/>
              </a:ext>
            </a:extLst>
          </p:cNvPr>
          <p:cNvSpPr/>
          <p:nvPr/>
        </p:nvSpPr>
        <p:spPr>
          <a:xfrm>
            <a:off x="356187" y="269352"/>
            <a:ext cx="1287413" cy="1710664"/>
          </a:xfrm>
          <a:prstGeom prst="rect">
            <a:avLst/>
          </a:prstGeom>
          <a:noFill/>
          <a:ln w="22225">
            <a:solidFill>
              <a:srgbClr val="FF09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dirty="0" err="1">
              <a:solidFill>
                <a:srgbClr val="333333"/>
              </a:solidFill>
              <a:latin typeface="Arial"/>
              <a:cs typeface="Arial"/>
            </a:endParaRP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DA523001-FBBE-4E9B-A1D3-E1B6AEC566F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020410" y="-991985"/>
            <a:ext cx="3946320" cy="9915721"/>
          </a:xfrm>
          <a:prstGeom prst="bentConnector2">
            <a:avLst/>
          </a:prstGeom>
          <a:ln w="19050">
            <a:solidFill>
              <a:srgbClr val="FF094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004D0DDA-F409-4C77-AF71-B6045A7B20CE}"/>
              </a:ext>
            </a:extLst>
          </p:cNvPr>
          <p:cNvSpPr txBox="1"/>
          <p:nvPr/>
        </p:nvSpPr>
        <p:spPr>
          <a:xfrm>
            <a:off x="3265878" y="5728263"/>
            <a:ext cx="4916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 defTabSz="914377"/>
            <a:r>
              <a:rPr lang="en-GB" i="1" dirty="0">
                <a:latin typeface="Arial" pitchFamily="34" charset="0"/>
                <a:cs typeface="Arial" pitchFamily="34" charset="0"/>
              </a:rPr>
              <a:t>Multiple technologies to address the challenge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2B5A7E-7F9F-406A-A2B0-D6879B116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423" y="2367265"/>
            <a:ext cx="1479495" cy="610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907661-5F82-420B-B1B4-8F7AFF29B9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4623" y="2222916"/>
            <a:ext cx="1461117" cy="899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25282-F9E5-4C48-97ED-3344361F2A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423"/>
          <a:stretch/>
        </p:blipFill>
        <p:spPr>
          <a:xfrm>
            <a:off x="7926822" y="2217817"/>
            <a:ext cx="1254380" cy="786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14203-4D8E-4D3E-829A-E2EC2204E7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463" b="24054"/>
          <a:stretch/>
        </p:blipFill>
        <p:spPr>
          <a:xfrm>
            <a:off x="4615351" y="3039995"/>
            <a:ext cx="1679308" cy="931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65D4DC-6D60-4A6C-82B8-CA620A91CF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4611" y="3099749"/>
            <a:ext cx="1120811" cy="790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169A7C-6D38-451E-AE56-8BDB9EF2D8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854158" y="3094395"/>
            <a:ext cx="568269" cy="772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344466-2C44-4E55-8F21-144458881C9D}"/>
              </a:ext>
            </a:extLst>
          </p:cNvPr>
          <p:cNvSpPr txBox="1"/>
          <p:nvPr/>
        </p:nvSpPr>
        <p:spPr>
          <a:xfrm>
            <a:off x="3308419" y="3200122"/>
            <a:ext cx="989373" cy="666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Large Battery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Systems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for Daily Swing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(night-to-day)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9E3AD15-8B78-457A-8CD2-AA1CCDC4B1C4}"/>
              </a:ext>
            </a:extLst>
          </p:cNvPr>
          <p:cNvSpPr txBox="1"/>
          <p:nvPr/>
        </p:nvSpPr>
        <p:spPr>
          <a:xfrm>
            <a:off x="6224386" y="3177981"/>
            <a:ext cx="1208985" cy="523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Hydro-Power as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Battery for Small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Scale Intermittency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33B20F6-4C42-443F-9CD3-9A60C2DA3B17}"/>
              </a:ext>
            </a:extLst>
          </p:cNvPr>
          <p:cNvSpPr txBox="1"/>
          <p:nvPr/>
        </p:nvSpPr>
        <p:spPr>
          <a:xfrm>
            <a:off x="9131375" y="3094395"/>
            <a:ext cx="1409360" cy="666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Hydrogen fired CCGTs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Clean Back-Up Power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for Large Scale 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Intermittency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6624F4A-5B49-408C-8836-2FAB02715322}"/>
              </a:ext>
            </a:extLst>
          </p:cNvPr>
          <p:cNvSpPr txBox="1"/>
          <p:nvPr/>
        </p:nvSpPr>
        <p:spPr>
          <a:xfrm>
            <a:off x="6530601" y="2303869"/>
            <a:ext cx="707245" cy="523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Hydrogen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Fuel-Cell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Trains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FCFA886-606B-4F2B-A3D1-6AC4DDE755E9}"/>
              </a:ext>
            </a:extLst>
          </p:cNvPr>
          <p:cNvSpPr txBox="1"/>
          <p:nvPr/>
        </p:nvSpPr>
        <p:spPr>
          <a:xfrm>
            <a:off x="4028590" y="2356311"/>
            <a:ext cx="1026243" cy="523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Battery (mostly)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plus Hydrogen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for Heavy Duty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7670FC6-4E8D-4D66-9BE0-3D0F1BB26A20}"/>
              </a:ext>
            </a:extLst>
          </p:cNvPr>
          <p:cNvSpPr txBox="1"/>
          <p:nvPr/>
        </p:nvSpPr>
        <p:spPr>
          <a:xfrm>
            <a:off x="9203734" y="2393893"/>
            <a:ext cx="1220206" cy="523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Liquid Hydrogen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and Fuel-Cells for 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long haul Big Ships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D8EBBD-2682-4865-AAA5-55433EEEC5F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227" t="9298" r="15462" b="13127"/>
          <a:stretch/>
        </p:blipFill>
        <p:spPr>
          <a:xfrm>
            <a:off x="2674531" y="3921413"/>
            <a:ext cx="842384" cy="841340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1C7D438B-8D6B-4DA8-8695-097A8EAB39F0}"/>
              </a:ext>
            </a:extLst>
          </p:cNvPr>
          <p:cNvSpPr txBox="1"/>
          <p:nvPr/>
        </p:nvSpPr>
        <p:spPr>
          <a:xfrm>
            <a:off x="3454945" y="4202800"/>
            <a:ext cx="909223" cy="523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Light Industry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powered by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Renewable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8E6A26-43F8-4740-B6B2-74C85E907A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18677" y="4046309"/>
            <a:ext cx="886505" cy="866979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ECA95298-3F10-4B02-AAC7-03638F5A1150}"/>
              </a:ext>
            </a:extLst>
          </p:cNvPr>
          <p:cNvSpPr txBox="1"/>
          <p:nvPr/>
        </p:nvSpPr>
        <p:spPr>
          <a:xfrm>
            <a:off x="6108235" y="4093437"/>
            <a:ext cx="1218603" cy="666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Heavy Industry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powered by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Hydrogen from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Natural Gas + CCS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4B8A847-1EFD-4EE5-B8CE-B0A1C0037DB5}"/>
              </a:ext>
            </a:extLst>
          </p:cNvPr>
          <p:cNvSpPr txBox="1"/>
          <p:nvPr/>
        </p:nvSpPr>
        <p:spPr>
          <a:xfrm>
            <a:off x="9218210" y="4141842"/>
            <a:ext cx="877163" cy="666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CCS for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Industry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without other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Alternatives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71C6E5-E03A-4F98-BE83-829ABB151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96551" y="4975053"/>
            <a:ext cx="510277" cy="618868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AC002B54-8692-4E0D-9EC4-2F685E816CAF}"/>
              </a:ext>
            </a:extLst>
          </p:cNvPr>
          <p:cNvSpPr txBox="1"/>
          <p:nvPr/>
        </p:nvSpPr>
        <p:spPr>
          <a:xfrm>
            <a:off x="3400106" y="5020893"/>
            <a:ext cx="1241045" cy="523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Heat Pumps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For Efficient Use of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Electricity in Homes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B8F1B343-D66C-45A8-AABB-05A8175A479B}"/>
              </a:ext>
            </a:extLst>
          </p:cNvPr>
          <p:cNvSpPr/>
          <p:nvPr/>
        </p:nvSpPr>
        <p:spPr>
          <a:xfrm>
            <a:off x="7623972" y="4748917"/>
            <a:ext cx="1761648" cy="8711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b-NO" dirty="0" err="1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5A758B42-7524-4A9F-86A6-95C3B278F9D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2" t="5289" r="3860"/>
          <a:stretch/>
        </p:blipFill>
        <p:spPr>
          <a:xfrm>
            <a:off x="7747658" y="5134475"/>
            <a:ext cx="1761649" cy="612325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40F43958-470A-44DF-BF0D-FF45DF442BEC}"/>
              </a:ext>
            </a:extLst>
          </p:cNvPr>
          <p:cNvSpPr txBox="1"/>
          <p:nvPr/>
        </p:nvSpPr>
        <p:spPr>
          <a:xfrm>
            <a:off x="9500046" y="5124423"/>
            <a:ext cx="881973" cy="666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Hydrogen for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Large Scale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Seasonal 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Storage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CB4FDB-639A-40BD-9567-42C8ADECB40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3827" b="30639"/>
          <a:stretch/>
        </p:blipFill>
        <p:spPr>
          <a:xfrm>
            <a:off x="5123603" y="5111374"/>
            <a:ext cx="934440" cy="454943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6EAAD654-53BF-443D-B7B6-C74DED3DE234}"/>
              </a:ext>
            </a:extLst>
          </p:cNvPr>
          <p:cNvSpPr txBox="1"/>
          <p:nvPr/>
        </p:nvSpPr>
        <p:spPr>
          <a:xfrm>
            <a:off x="6108235" y="5054498"/>
            <a:ext cx="1484702" cy="666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3" dirty="0">
                <a:latin typeface="Arial" pitchFamily="34" charset="0"/>
                <a:cs typeface="Arial" pitchFamily="34" charset="0"/>
              </a:rPr>
              <a:t>Hydrogen for</a:t>
            </a:r>
          </a:p>
          <a:p>
            <a:r>
              <a:rPr lang="en-US" sz="933" dirty="0">
                <a:latin typeface="Arial" pitchFamily="34" charset="0"/>
                <a:cs typeface="Arial" pitchFamily="34" charset="0"/>
              </a:rPr>
              <a:t>Efficient Transfer of 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Energy from Production </a:t>
            </a:r>
            <a:br>
              <a:rPr lang="en-US" sz="933" dirty="0">
                <a:latin typeface="Arial" pitchFamily="34" charset="0"/>
                <a:cs typeface="Arial" pitchFamily="34" charset="0"/>
              </a:rPr>
            </a:br>
            <a:r>
              <a:rPr lang="en-US" sz="933" dirty="0">
                <a:latin typeface="Arial" pitchFamily="34" charset="0"/>
                <a:cs typeface="Arial" pitchFamily="34" charset="0"/>
              </a:rPr>
              <a:t>to End-Users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7515136C-9DBF-4AFE-8E07-FDB2B1C171C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t="2582" r="1868" b="-1"/>
          <a:stretch/>
        </p:blipFill>
        <p:spPr>
          <a:xfrm>
            <a:off x="8029986" y="4141841"/>
            <a:ext cx="1174487" cy="7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3"/>
          <p:cNvSpPr>
            <a:spLocks noGrp="1"/>
          </p:cNvSpPr>
          <p:nvPr>
            <p:ph type="title"/>
          </p:nvPr>
        </p:nvSpPr>
        <p:spPr>
          <a:xfrm>
            <a:off x="665645" y="310587"/>
            <a:ext cx="11317034" cy="304699"/>
          </a:xfrm>
        </p:spPr>
        <p:txBody>
          <a:bodyPr/>
          <a:lstStyle/>
          <a:p>
            <a:r>
              <a:rPr lang="en-GB" sz="4000" dirty="0"/>
              <a:t>Understanding the Challenge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0FD172-C8C5-4811-A261-5E5FE6682639}"/>
              </a:ext>
            </a:extLst>
          </p:cNvPr>
          <p:cNvSpPr/>
          <p:nvPr/>
        </p:nvSpPr>
        <p:spPr>
          <a:xfrm>
            <a:off x="320929" y="3594807"/>
            <a:ext cx="3738033" cy="596598"/>
          </a:xfrm>
          <a:prstGeom prst="rect">
            <a:avLst/>
          </a:prstGeom>
          <a:solidFill>
            <a:schemeClr val="bg1"/>
          </a:solidFill>
          <a:ln w="12700">
            <a:solidFill>
              <a:srgbClr val="98DCE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E47402-B3AB-40E0-BF9F-88760BAAA684}"/>
              </a:ext>
            </a:extLst>
          </p:cNvPr>
          <p:cNvSpPr/>
          <p:nvPr/>
        </p:nvSpPr>
        <p:spPr>
          <a:xfrm>
            <a:off x="619468" y="3381723"/>
            <a:ext cx="3114871" cy="4280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anchor="t"/>
          <a:lstStyle/>
          <a:p>
            <a:pPr algn="ctr" defTabSz="1219170">
              <a:lnSpc>
                <a:spcPct val="110000"/>
              </a:lnSpc>
              <a:spcAft>
                <a:spcPts val="800"/>
              </a:spcAft>
              <a:buClr>
                <a:srgbClr val="333333"/>
              </a:buClr>
              <a:defRPr/>
            </a:pPr>
            <a:r>
              <a:rPr lang="en-GB" sz="1600" b="1" kern="0" spc="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ABC047-6613-49F9-8FBC-808301A9D654}"/>
              </a:ext>
            </a:extLst>
          </p:cNvPr>
          <p:cNvSpPr/>
          <p:nvPr/>
        </p:nvSpPr>
        <p:spPr>
          <a:xfrm>
            <a:off x="4271366" y="3594806"/>
            <a:ext cx="3738033" cy="596599"/>
          </a:xfrm>
          <a:prstGeom prst="rect">
            <a:avLst/>
          </a:prstGeom>
          <a:solidFill>
            <a:schemeClr val="bg1"/>
          </a:solidFill>
          <a:ln w="12700">
            <a:solidFill>
              <a:srgbClr val="98DCE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0DF2CD-033D-4632-9867-0FBD05FE3D04}"/>
              </a:ext>
            </a:extLst>
          </p:cNvPr>
          <p:cNvSpPr/>
          <p:nvPr/>
        </p:nvSpPr>
        <p:spPr>
          <a:xfrm>
            <a:off x="4357500" y="3381723"/>
            <a:ext cx="3445408" cy="42805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anchor="t"/>
          <a:lstStyle/>
          <a:p>
            <a:pPr algn="ctr" defTabSz="1219170">
              <a:lnSpc>
                <a:spcPct val="110000"/>
              </a:lnSpc>
              <a:spcAft>
                <a:spcPts val="800"/>
              </a:spcAft>
              <a:buClr>
                <a:srgbClr val="333333"/>
              </a:buClr>
              <a:defRPr/>
            </a:pPr>
            <a:r>
              <a:rPr lang="en-GB" altLang="nb-NO" sz="1600" b="1" kern="0" spc="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park</a:t>
            </a:r>
            <a:endParaRPr lang="en-GB" altLang="nb-NO" sz="1333" kern="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3F3C21-F5DD-466B-A86D-9D3B87564294}"/>
              </a:ext>
            </a:extLst>
          </p:cNvPr>
          <p:cNvSpPr/>
          <p:nvPr/>
        </p:nvSpPr>
        <p:spPr>
          <a:xfrm>
            <a:off x="8115944" y="3594806"/>
            <a:ext cx="3738033" cy="596599"/>
          </a:xfrm>
          <a:prstGeom prst="rect">
            <a:avLst/>
          </a:prstGeom>
          <a:solidFill>
            <a:schemeClr val="bg1"/>
          </a:solidFill>
          <a:ln w="12700">
            <a:solidFill>
              <a:srgbClr val="98DCE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0200EF-E2A6-4CB7-B8F5-3593F87449AC}"/>
              </a:ext>
            </a:extLst>
          </p:cNvPr>
          <p:cNvSpPr/>
          <p:nvPr/>
        </p:nvSpPr>
        <p:spPr>
          <a:xfrm>
            <a:off x="8538565" y="3381723"/>
            <a:ext cx="2579756" cy="42805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anchor="t"/>
          <a:lstStyle/>
          <a:p>
            <a:pPr algn="ctr" defTabSz="1219170">
              <a:lnSpc>
                <a:spcPct val="110000"/>
              </a:lnSpc>
              <a:spcAft>
                <a:spcPts val="800"/>
              </a:spcAft>
              <a:buClr>
                <a:srgbClr val="333333"/>
              </a:buClr>
              <a:defRPr/>
            </a:pPr>
            <a:r>
              <a:rPr lang="en-GB" altLang="nb-NO" sz="1600" b="1" kern="0" spc="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</a:t>
            </a:r>
            <a:endParaRPr lang="en-GB" altLang="nb-NO" sz="1333" kern="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C25C6B-4E36-47EC-830A-857CE4F83507}"/>
              </a:ext>
            </a:extLst>
          </p:cNvPr>
          <p:cNvSpPr/>
          <p:nvPr/>
        </p:nvSpPr>
        <p:spPr>
          <a:xfrm>
            <a:off x="381415" y="3752449"/>
            <a:ext cx="3557499" cy="4389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anchor="t"/>
          <a:lstStyle/>
          <a:p>
            <a:pPr algn="ctr">
              <a:lnSpc>
                <a:spcPct val="110000"/>
              </a:lnSpc>
              <a:spcAft>
                <a:spcPct val="40000"/>
              </a:spcAft>
              <a:defRPr/>
            </a:pPr>
            <a:r>
              <a:rPr lang="en-GB" altLang="nb-NO" kern="0" dirty="0">
                <a:solidFill>
                  <a:schemeClr val="tx1"/>
                </a:solidFill>
                <a:cs typeface="Lucida Sans Unicode" panose="020B0602030504020204" pitchFamily="34" charset="0"/>
              </a:rPr>
              <a:t>20 000 000 000 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B56375-EE29-445B-B005-3D3DEFF0A893}"/>
              </a:ext>
            </a:extLst>
          </p:cNvPr>
          <p:cNvSpPr/>
          <p:nvPr/>
        </p:nvSpPr>
        <p:spPr>
          <a:xfrm>
            <a:off x="4469994" y="3727819"/>
            <a:ext cx="3340779" cy="3229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anchor="t"/>
          <a:lstStyle/>
          <a:p>
            <a:r>
              <a:rPr lang="en-US" sz="1400"/>
              <a:t>11</a:t>
            </a:r>
            <a:r>
              <a:rPr lang="en-US" sz="1400">
                <a:latin typeface="Arial" pitchFamily="34" charset="0"/>
                <a:cs typeface="Arial" pitchFamily="34" charset="0"/>
              </a:rPr>
              <a:t>,600,000 x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69BC3B-E399-4A48-901C-C2A0F0FDC4DD}"/>
              </a:ext>
            </a:extLst>
          </p:cNvPr>
          <p:cNvSpPr txBox="1"/>
          <p:nvPr/>
        </p:nvSpPr>
        <p:spPr>
          <a:xfrm>
            <a:off x="4254305" y="5745711"/>
            <a:ext cx="3021087" cy="65800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defTabSz="914377">
              <a:defRPr/>
            </a:pPr>
            <a:r>
              <a:rPr lang="en-GB" sz="1867" b="1" kern="0" spc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en-GB" sz="2025" kern="0" dirty="0">
                <a:solidFill>
                  <a:schemeClr val="bg1"/>
                </a:solidFill>
              </a:rPr>
              <a:t> </a:t>
            </a:r>
            <a:br>
              <a:rPr lang="en-GB" sz="2025" kern="0" dirty="0">
                <a:solidFill>
                  <a:schemeClr val="bg1"/>
                </a:solidFill>
              </a:rPr>
            </a:br>
            <a:r>
              <a:rPr lang="en-GB" sz="1651" kern="0" dirty="0">
                <a:solidFill>
                  <a:schemeClr val="bg1"/>
                </a:solidFill>
              </a:rPr>
              <a:t>to Heat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B6D96E-CBD4-47B9-87DB-695EF5F5AD7F}"/>
              </a:ext>
            </a:extLst>
          </p:cNvPr>
          <p:cNvSpPr txBox="1"/>
          <p:nvPr/>
        </p:nvSpPr>
        <p:spPr>
          <a:xfrm>
            <a:off x="375042" y="5745711"/>
            <a:ext cx="2987355" cy="65800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defTabSz="914377">
              <a:defRPr/>
            </a:pPr>
            <a:r>
              <a:rPr lang="en-GB" sz="1867" b="1" kern="0" spc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en-GB" sz="2025" kern="0" dirty="0">
                <a:solidFill>
                  <a:schemeClr val="bg1"/>
                </a:solidFill>
              </a:rPr>
              <a:t> </a:t>
            </a:r>
            <a:br>
              <a:rPr lang="en-GB" sz="2025" kern="0" dirty="0">
                <a:solidFill>
                  <a:schemeClr val="bg1"/>
                </a:solidFill>
              </a:rPr>
            </a:br>
            <a:r>
              <a:rPr lang="en-GB" sz="1651" kern="0" dirty="0">
                <a:solidFill>
                  <a:schemeClr val="bg1"/>
                </a:solidFill>
              </a:rPr>
              <a:t>to Power Generation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D76683-0614-4284-9D88-A6CB5D824D21}"/>
              </a:ext>
            </a:extLst>
          </p:cNvPr>
          <p:cNvSpPr txBox="1"/>
          <p:nvPr/>
        </p:nvSpPr>
        <p:spPr>
          <a:xfrm>
            <a:off x="8159373" y="5745634"/>
            <a:ext cx="3638296" cy="6337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defTabSz="914377">
              <a:defRPr/>
            </a:pPr>
            <a:r>
              <a:rPr lang="en-GB" sz="1867" b="1" kern="0" spc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Projects </a:t>
            </a:r>
            <a:br>
              <a:rPr lang="en-GB" sz="2025" kern="0" dirty="0">
                <a:solidFill>
                  <a:schemeClr val="bg1"/>
                </a:solidFill>
              </a:rPr>
            </a:br>
            <a:endParaRPr lang="en-GB" sz="1651" kern="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EEDCDD-3194-4E83-9C90-94EEC5260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55" y="4284892"/>
            <a:ext cx="3738033" cy="22431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4F16093-D7F2-4890-9877-789EB1F23136}"/>
              </a:ext>
            </a:extLst>
          </p:cNvPr>
          <p:cNvSpPr txBox="1"/>
          <p:nvPr/>
        </p:nvSpPr>
        <p:spPr>
          <a:xfrm>
            <a:off x="314555" y="6127336"/>
            <a:ext cx="2467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TESLA 75D Li-Batteries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C808030-8A76-4954-996B-BD119251A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261" y="4284891"/>
            <a:ext cx="3755502" cy="22431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2670A2-13F4-4F4E-8292-9B9C23C6E6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605"/>
          <a:stretch/>
        </p:blipFill>
        <p:spPr>
          <a:xfrm flipH="1">
            <a:off x="8096066" y="4284891"/>
            <a:ext cx="3814139" cy="224317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013323-BA3B-4D44-8A8A-A7A1DED2741F}"/>
              </a:ext>
            </a:extLst>
          </p:cNvPr>
          <p:cNvSpPr txBox="1"/>
          <p:nvPr/>
        </p:nvSpPr>
        <p:spPr>
          <a:xfrm>
            <a:off x="8117436" y="5931533"/>
            <a:ext cx="351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Norways</a:t>
            </a: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biggest hydro electrical storage -</a:t>
            </a:r>
            <a:r>
              <a:rPr lang="en-US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Blåsjø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312D26-1037-4D5A-8BA8-B244DEE56AE5}"/>
              </a:ext>
            </a:extLst>
          </p:cNvPr>
          <p:cNvSpPr txBox="1"/>
          <p:nvPr/>
        </p:nvSpPr>
        <p:spPr>
          <a:xfrm>
            <a:off x="4161799" y="5986715"/>
            <a:ext cx="393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World largest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battery park</a:t>
            </a: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 Australia (129 MWh)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957F05-43F6-47CF-890B-A7823AB18B71}"/>
              </a:ext>
            </a:extLst>
          </p:cNvPr>
          <p:cNvSpPr/>
          <p:nvPr/>
        </p:nvSpPr>
        <p:spPr>
          <a:xfrm>
            <a:off x="4562075" y="3727819"/>
            <a:ext cx="3113717" cy="4389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anchor="t"/>
          <a:lstStyle/>
          <a:p>
            <a:pPr algn="ctr">
              <a:lnSpc>
                <a:spcPct val="110000"/>
              </a:lnSpc>
              <a:spcAft>
                <a:spcPct val="40000"/>
              </a:spcAft>
              <a:defRPr/>
            </a:pPr>
            <a:r>
              <a:rPr lang="en-GB" altLang="nb-NO" kern="0" dirty="0">
                <a:solidFill>
                  <a:schemeClr val="tx1"/>
                </a:solidFill>
                <a:cs typeface="Lucida Sans Unicode" panose="020B0602030504020204" pitchFamily="34" charset="0"/>
              </a:rPr>
              <a:t>11 600 000 X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2A53B95-EB76-4117-A5FF-E71F0D9DF1B2}"/>
              </a:ext>
            </a:extLst>
          </p:cNvPr>
          <p:cNvSpPr/>
          <p:nvPr/>
        </p:nvSpPr>
        <p:spPr>
          <a:xfrm>
            <a:off x="8071284" y="3747749"/>
            <a:ext cx="3557499" cy="4389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anchor="t"/>
          <a:lstStyle/>
          <a:p>
            <a:pPr algn="ctr">
              <a:lnSpc>
                <a:spcPct val="110000"/>
              </a:lnSpc>
              <a:spcAft>
                <a:spcPct val="40000"/>
              </a:spcAft>
              <a:defRPr/>
            </a:pPr>
            <a:r>
              <a:rPr lang="en-GB" altLang="nb-NO" kern="0" dirty="0">
                <a:solidFill>
                  <a:schemeClr val="tx1"/>
                </a:solidFill>
                <a:cs typeface="Lucida Sans Unicode" panose="020B0602030504020204" pitchFamily="34" charset="0"/>
              </a:rPr>
              <a:t>200 X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47872142-2A5D-4E6F-8C89-D6C8DD4FE065}"/>
              </a:ext>
            </a:extLst>
          </p:cNvPr>
          <p:cNvSpPr txBox="1">
            <a:spLocks/>
          </p:cNvSpPr>
          <p:nvPr/>
        </p:nvSpPr>
        <p:spPr>
          <a:xfrm>
            <a:off x="582261" y="1215100"/>
            <a:ext cx="7577112" cy="9723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Natural Gas currently provides Europe with </a:t>
            </a:r>
            <a:br>
              <a:rPr lang="en-US" sz="2400" dirty="0"/>
            </a:br>
            <a:r>
              <a:rPr lang="en-US" sz="2400" dirty="0"/>
              <a:t>more than 1500 </a:t>
            </a:r>
            <a:r>
              <a:rPr lang="en-US" sz="2400" dirty="0" err="1"/>
              <a:t>TWh</a:t>
            </a:r>
            <a:r>
              <a:rPr lang="en-US" sz="2400" dirty="0"/>
              <a:t> of inter seasonal flexible energy.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What is 1500 </a:t>
            </a:r>
            <a:r>
              <a:rPr lang="en-US" sz="2400" b="1" dirty="0" err="1">
                <a:solidFill>
                  <a:srgbClr val="FF0000"/>
                </a:solidFill>
              </a:rPr>
              <a:t>TWh</a:t>
            </a:r>
            <a:r>
              <a:rPr lang="en-US" sz="2400" b="1" dirty="0">
                <a:solidFill>
                  <a:srgbClr val="FF0000"/>
                </a:solidFill>
              </a:rPr>
              <a:t>? 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65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CF86-6C47-48EA-B9D5-DF4E8BB8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3" y="278800"/>
            <a:ext cx="10801350" cy="1145313"/>
          </a:xfrm>
        </p:spPr>
        <p:txBody>
          <a:bodyPr anchor="t"/>
          <a:lstStyle/>
          <a:p>
            <a:r>
              <a:rPr lang="en-US" sz="3200" dirty="0"/>
              <a:t>CCS as enabler for hydrogen production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AB89F-498D-43DD-A291-C702D726D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4</a:t>
            </a:fld>
            <a:r>
              <a:rPr lang="en-GB"/>
              <a:t>  |  New Energy Solutions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E29B1E-40CE-4477-BE0A-DC10EB930D4F}"/>
              </a:ext>
            </a:extLst>
          </p:cNvPr>
          <p:cNvSpPr/>
          <p:nvPr/>
        </p:nvSpPr>
        <p:spPr>
          <a:xfrm>
            <a:off x="8040689" y="0"/>
            <a:ext cx="4157408" cy="6556772"/>
          </a:xfrm>
          <a:prstGeom prst="rect">
            <a:avLst/>
          </a:prstGeom>
          <a:solidFill>
            <a:srgbClr val="007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D36AEB-8988-4420-A73D-2C25F95A7CAF}"/>
              </a:ext>
            </a:extLst>
          </p:cNvPr>
          <p:cNvSpPr txBox="1"/>
          <p:nvPr/>
        </p:nvSpPr>
        <p:spPr>
          <a:xfrm>
            <a:off x="8021352" y="1948246"/>
            <a:ext cx="4151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kern="0" dirty="0">
                <a:solidFill>
                  <a:schemeClr val="bg1"/>
                </a:solidFill>
                <a:latin typeface="+mj-lt"/>
              </a:rPr>
              <a:t>Clean Hydrogen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48D1D3-9A34-4AC6-8920-6DC109178667}"/>
              </a:ext>
            </a:extLst>
          </p:cNvPr>
          <p:cNvSpPr/>
          <p:nvPr/>
        </p:nvSpPr>
        <p:spPr>
          <a:xfrm>
            <a:off x="7995506" y="1152146"/>
            <a:ext cx="4365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800" b="1" kern="0" dirty="0">
                <a:solidFill>
                  <a:schemeClr val="accent1"/>
                </a:solidFill>
                <a:latin typeface="+mj-lt"/>
              </a:rPr>
              <a:t>H</a:t>
            </a:r>
            <a:r>
              <a:rPr lang="en-GB" sz="3200" b="1" kern="0" baseline="-25000" dirty="0">
                <a:solidFill>
                  <a:schemeClr val="accent1"/>
                </a:solidFill>
                <a:latin typeface="+mj-lt"/>
              </a:rPr>
              <a:t>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08EED25-B04F-445C-9F3F-F3B598889563}"/>
              </a:ext>
            </a:extLst>
          </p:cNvPr>
          <p:cNvCxnSpPr/>
          <p:nvPr/>
        </p:nvCxnSpPr>
        <p:spPr>
          <a:xfrm>
            <a:off x="9895114" y="1988570"/>
            <a:ext cx="56605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188364-E9DA-4DD1-896B-D55B72AFBD86}"/>
              </a:ext>
            </a:extLst>
          </p:cNvPr>
          <p:cNvGrpSpPr/>
          <p:nvPr/>
        </p:nvGrpSpPr>
        <p:grpSpPr>
          <a:xfrm>
            <a:off x="8889501" y="5170804"/>
            <a:ext cx="722978" cy="722978"/>
            <a:chOff x="9764278" y="5708876"/>
            <a:chExt cx="722978" cy="72297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288A307-DC19-4984-9957-850BB76E65BB}"/>
                </a:ext>
              </a:extLst>
            </p:cNvPr>
            <p:cNvSpPr/>
            <p:nvPr/>
          </p:nvSpPr>
          <p:spPr>
            <a:xfrm>
              <a:off x="9764278" y="5708876"/>
              <a:ext cx="722978" cy="722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algn="ctr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7D2FA29-FB8C-45CC-8856-87164852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16283" y="5800178"/>
              <a:ext cx="406218" cy="499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0C7DCD-A74E-4ACD-AEC6-1955F330E0CA}"/>
              </a:ext>
            </a:extLst>
          </p:cNvPr>
          <p:cNvGrpSpPr/>
          <p:nvPr/>
        </p:nvGrpSpPr>
        <p:grpSpPr>
          <a:xfrm>
            <a:off x="8889501" y="3969595"/>
            <a:ext cx="722978" cy="722978"/>
            <a:chOff x="9764278" y="4020321"/>
            <a:chExt cx="722978" cy="72297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4CA715B-D957-4A3D-8000-74212180C070}"/>
                </a:ext>
              </a:extLst>
            </p:cNvPr>
            <p:cNvSpPr/>
            <p:nvPr/>
          </p:nvSpPr>
          <p:spPr>
            <a:xfrm>
              <a:off x="9764278" y="4020321"/>
              <a:ext cx="722978" cy="722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algn="ctr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2F8BCA3-2E64-476A-9321-FB2433417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11944" y="4197711"/>
              <a:ext cx="445465" cy="38978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FF5B14-C74A-4484-B3C0-4F3BBFC5D318}"/>
              </a:ext>
            </a:extLst>
          </p:cNvPr>
          <p:cNvGrpSpPr/>
          <p:nvPr/>
        </p:nvGrpSpPr>
        <p:grpSpPr>
          <a:xfrm>
            <a:off x="8889501" y="2768386"/>
            <a:ext cx="722978" cy="722978"/>
            <a:chOff x="9764278" y="2354206"/>
            <a:chExt cx="722978" cy="72297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700507D-3E91-4AD8-9F01-78583DEFF892}"/>
                </a:ext>
              </a:extLst>
            </p:cNvPr>
            <p:cNvSpPr/>
            <p:nvPr/>
          </p:nvSpPr>
          <p:spPr>
            <a:xfrm>
              <a:off x="9764278" y="2354206"/>
              <a:ext cx="722978" cy="722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algn="ctr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28ECF0A-A749-4DD4-9429-04C4215A6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95114" y="2425482"/>
              <a:ext cx="454816" cy="55184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DB3B941-ACC6-4E19-81C8-21696A126479}"/>
              </a:ext>
            </a:extLst>
          </p:cNvPr>
          <p:cNvSpPr/>
          <p:nvPr/>
        </p:nvSpPr>
        <p:spPr>
          <a:xfrm>
            <a:off x="8040688" y="2837488"/>
            <a:ext cx="4157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GB" sz="1600" b="1" kern="0" dirty="0">
                <a:solidFill>
                  <a:schemeClr val="bg1"/>
                </a:solidFill>
                <a:latin typeface="+mj-lt"/>
              </a:rPr>
              <a:t>for power</a:t>
            </a:r>
            <a:br>
              <a:rPr lang="en-GB" sz="1600" b="1" kern="0" dirty="0">
                <a:solidFill>
                  <a:schemeClr val="bg1"/>
                </a:solidFill>
                <a:latin typeface="+mj-lt"/>
              </a:rPr>
            </a:br>
            <a:r>
              <a:rPr lang="en-GB" sz="1600" b="1" kern="0" dirty="0">
                <a:solidFill>
                  <a:schemeClr val="bg1"/>
                </a:solidFill>
                <a:latin typeface="+mj-lt"/>
              </a:rPr>
              <a:t>generation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AB464E-67B8-4BA7-A46E-42657D80CFC9}"/>
              </a:ext>
            </a:extLst>
          </p:cNvPr>
          <p:cNvSpPr/>
          <p:nvPr/>
        </p:nvSpPr>
        <p:spPr>
          <a:xfrm>
            <a:off x="8040688" y="4080902"/>
            <a:ext cx="41574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GB" sz="1600" b="1" kern="0" dirty="0">
                <a:solidFill>
                  <a:schemeClr val="bg1"/>
                </a:solidFill>
                <a:latin typeface="+mj-lt"/>
              </a:rPr>
              <a:t>for heat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6FEB86F-F231-47FD-AD08-45BBF9978748}"/>
              </a:ext>
            </a:extLst>
          </p:cNvPr>
          <p:cNvSpPr/>
          <p:nvPr/>
        </p:nvSpPr>
        <p:spPr>
          <a:xfrm>
            <a:off x="8040688" y="5239596"/>
            <a:ext cx="4157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GB" sz="1600" b="1" kern="0" dirty="0">
                <a:solidFill>
                  <a:schemeClr val="bg1"/>
                </a:solidFill>
                <a:latin typeface="+mj-lt"/>
              </a:rPr>
              <a:t>for maritime</a:t>
            </a:r>
            <a:br>
              <a:rPr lang="en-GB" sz="1600" b="1" kern="0" dirty="0">
                <a:solidFill>
                  <a:schemeClr val="bg1"/>
                </a:solidFill>
                <a:latin typeface="+mj-lt"/>
              </a:rPr>
            </a:br>
            <a:r>
              <a:rPr lang="en-GB" sz="1600" b="1" kern="0" dirty="0">
                <a:solidFill>
                  <a:schemeClr val="bg1"/>
                </a:solidFill>
                <a:latin typeface="+mj-lt"/>
              </a:rPr>
              <a:t>transport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D1880C5-C029-4909-B646-C06C2CBE977B}"/>
              </a:ext>
            </a:extLst>
          </p:cNvPr>
          <p:cNvCxnSpPr>
            <a:cxnSpLocks/>
          </p:cNvCxnSpPr>
          <p:nvPr/>
        </p:nvCxnSpPr>
        <p:spPr>
          <a:xfrm flipV="1">
            <a:off x="7629525" y="1647968"/>
            <a:ext cx="0" cy="3972696"/>
          </a:xfrm>
          <a:prstGeom prst="line">
            <a:avLst/>
          </a:prstGeom>
          <a:ln w="19050">
            <a:solidFill>
              <a:srgbClr val="99C6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109A98-4BD9-4581-AE5A-ED9770B9A622}"/>
              </a:ext>
            </a:extLst>
          </p:cNvPr>
          <p:cNvCxnSpPr>
            <a:cxnSpLocks/>
          </p:cNvCxnSpPr>
          <p:nvPr/>
        </p:nvCxnSpPr>
        <p:spPr>
          <a:xfrm>
            <a:off x="7626033" y="1647968"/>
            <a:ext cx="2155339" cy="0"/>
          </a:xfrm>
          <a:prstGeom prst="line">
            <a:avLst/>
          </a:prstGeom>
          <a:ln w="19050">
            <a:solidFill>
              <a:srgbClr val="73B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A5937B2-44C5-4574-9D0E-D2FA3FBDE08A}"/>
              </a:ext>
            </a:extLst>
          </p:cNvPr>
          <p:cNvGrpSpPr/>
          <p:nvPr/>
        </p:nvGrpSpPr>
        <p:grpSpPr>
          <a:xfrm>
            <a:off x="3822443" y="5280564"/>
            <a:ext cx="2601299" cy="845117"/>
            <a:chOff x="4518740" y="3427505"/>
            <a:chExt cx="3144113" cy="102146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B81782B-D9F8-4954-86B6-946DA6439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740" y="3427505"/>
              <a:ext cx="3144113" cy="1021468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A5B23AD-6DE7-4706-BDB6-806CB04B59F4}"/>
                </a:ext>
              </a:extLst>
            </p:cNvPr>
            <p:cNvSpPr/>
            <p:nvPr/>
          </p:nvSpPr>
          <p:spPr>
            <a:xfrm>
              <a:off x="5658680" y="3429789"/>
              <a:ext cx="127716" cy="187544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399" err="1">
                <a:solidFill>
                  <a:schemeClr val="tx1"/>
                </a:solidFill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4C009FEF-E58F-4D9C-86E7-B5C83F4C1D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" t="17051" r="8809" b="24059"/>
          <a:stretch/>
        </p:blipFill>
        <p:spPr>
          <a:xfrm>
            <a:off x="607043" y="1480300"/>
            <a:ext cx="6290286" cy="321190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60000"/>
              </a:prstClr>
            </a:outerShdw>
          </a:effec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E66366-1896-4BBB-9F75-ABD3E7066A2C}"/>
              </a:ext>
            </a:extLst>
          </p:cNvPr>
          <p:cNvCxnSpPr/>
          <p:nvPr/>
        </p:nvCxnSpPr>
        <p:spPr>
          <a:xfrm flipV="1">
            <a:off x="4505112" y="4061917"/>
            <a:ext cx="0" cy="1008013"/>
          </a:xfrm>
          <a:prstGeom prst="line">
            <a:avLst/>
          </a:prstGeom>
          <a:ln w="19050">
            <a:solidFill>
              <a:srgbClr val="73B1B6"/>
            </a:solidFill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CD47364-D7D6-4C8F-9521-099077376867}"/>
              </a:ext>
            </a:extLst>
          </p:cNvPr>
          <p:cNvCxnSpPr>
            <a:cxnSpLocks/>
          </p:cNvCxnSpPr>
          <p:nvPr/>
        </p:nvCxnSpPr>
        <p:spPr>
          <a:xfrm>
            <a:off x="2551489" y="5845860"/>
            <a:ext cx="1214666" cy="0"/>
          </a:xfrm>
          <a:prstGeom prst="line">
            <a:avLst/>
          </a:prstGeom>
          <a:ln w="12700">
            <a:solidFill>
              <a:srgbClr val="73B1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806F14C-30EC-4AC1-962F-275A6E454D95}"/>
              </a:ext>
            </a:extLst>
          </p:cNvPr>
          <p:cNvSpPr txBox="1"/>
          <p:nvPr/>
        </p:nvSpPr>
        <p:spPr>
          <a:xfrm>
            <a:off x="2677002" y="5543892"/>
            <a:ext cx="867484" cy="535391"/>
          </a:xfrm>
          <a:prstGeom prst="rect">
            <a:avLst/>
          </a:prstGeom>
          <a:solidFill>
            <a:srgbClr val="73B1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kern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Natural Gas</a:t>
            </a:r>
            <a:endParaRPr lang="en-GB" sz="1400" b="1" kern="0" baseline="-2500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C4B6BC-C993-4914-AA8D-EB86D7E8A78F}"/>
              </a:ext>
            </a:extLst>
          </p:cNvPr>
          <p:cNvSpPr txBox="1"/>
          <p:nvPr/>
        </p:nvSpPr>
        <p:spPr>
          <a:xfrm>
            <a:off x="4228844" y="4669673"/>
            <a:ext cx="552535" cy="307777"/>
          </a:xfrm>
          <a:prstGeom prst="rect">
            <a:avLst/>
          </a:prstGeom>
          <a:solidFill>
            <a:srgbClr val="73B1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kern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CO</a:t>
            </a:r>
            <a:r>
              <a:rPr lang="en-GB" sz="1400" b="1" kern="0" baseline="-250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2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2595F39-9BFB-42D4-BE71-01FE2E89231C}"/>
              </a:ext>
            </a:extLst>
          </p:cNvPr>
          <p:cNvCxnSpPr>
            <a:cxnSpLocks/>
          </p:cNvCxnSpPr>
          <p:nvPr/>
        </p:nvCxnSpPr>
        <p:spPr>
          <a:xfrm>
            <a:off x="5997258" y="5622131"/>
            <a:ext cx="1628775" cy="0"/>
          </a:xfrm>
          <a:prstGeom prst="line">
            <a:avLst/>
          </a:prstGeom>
          <a:ln w="19050">
            <a:solidFill>
              <a:srgbClr val="73B1B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0CC4DA7-4141-43F5-99C9-1BD267CFD265}"/>
              </a:ext>
            </a:extLst>
          </p:cNvPr>
          <p:cNvSpPr txBox="1"/>
          <p:nvPr/>
        </p:nvSpPr>
        <p:spPr>
          <a:xfrm>
            <a:off x="6575747" y="5466776"/>
            <a:ext cx="559133" cy="307777"/>
          </a:xfrm>
          <a:prstGeom prst="rect">
            <a:avLst/>
          </a:prstGeom>
          <a:solidFill>
            <a:srgbClr val="73B1B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kern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H</a:t>
            </a:r>
            <a:r>
              <a:rPr lang="en-GB" sz="1400" b="1" kern="0" baseline="-2500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2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E085E80-3FF5-4BD8-AE19-3C36877949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85" y="5034701"/>
            <a:ext cx="1381560" cy="1454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283CB-E894-4F25-A41C-24319A9F0C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0519" y="-4979"/>
            <a:ext cx="1947577" cy="7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DDA0-9761-43BC-8C77-F8937CFD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3BC54A-EF18-47EE-99A8-B31A781B5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3435" y="800100"/>
            <a:ext cx="10801350" cy="57345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97D38-0894-41E2-9C6E-1F2A0156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5</a:t>
            </a:fld>
            <a:r>
              <a:rPr lang="en-GB"/>
              <a:t>  |  London</a:t>
            </a:r>
            <a:endParaRPr lang="en-GB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734FB3-3C83-400D-BA92-007EE2045A95}"/>
              </a:ext>
            </a:extLst>
          </p:cNvPr>
          <p:cNvSpPr/>
          <p:nvPr/>
        </p:nvSpPr>
        <p:spPr>
          <a:xfrm>
            <a:off x="693435" y="774577"/>
            <a:ext cx="10801350" cy="5734506"/>
          </a:xfrm>
          <a:prstGeom prst="rect">
            <a:avLst/>
          </a:prstGeom>
          <a:solidFill>
            <a:schemeClr val="accent3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 b="1" dirty="0"/>
              <a:t>Natural Gas Reforming </a:t>
            </a:r>
            <a:r>
              <a:rPr lang="nb-NO" sz="2800" b="1" dirty="0" err="1"/>
              <a:t>with</a:t>
            </a:r>
            <a:r>
              <a:rPr lang="nb-NO" sz="2800" b="1" dirty="0"/>
              <a:t> CCUS hydrogen </a:t>
            </a:r>
            <a:r>
              <a:rPr lang="nb-NO" sz="2800" b="1" dirty="0" err="1"/>
              <a:t>supply</a:t>
            </a:r>
            <a:r>
              <a:rPr lang="nb-NO" sz="2800" b="1" dirty="0"/>
              <a:t> </a:t>
            </a:r>
            <a:r>
              <a:rPr lang="nb-NO" sz="2800" b="1" dirty="0" err="1"/>
              <a:t>chains</a:t>
            </a:r>
            <a:endParaRPr lang="nb-NO" sz="2800" b="1" dirty="0"/>
          </a:p>
          <a:p>
            <a:endParaRPr lang="nb-NO" sz="2400" b="1" dirty="0"/>
          </a:p>
          <a:p>
            <a:endParaRPr lang="nb-NO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b="1" dirty="0" err="1"/>
              <a:t>Proven</a:t>
            </a:r>
            <a:r>
              <a:rPr lang="nb-NO" sz="2400" b="1" dirty="0"/>
              <a:t> and </a:t>
            </a:r>
            <a:r>
              <a:rPr lang="nb-NO" sz="2400" b="1" dirty="0" err="1"/>
              <a:t>referenced</a:t>
            </a:r>
            <a:r>
              <a:rPr lang="nb-NO" sz="2400" b="1" dirty="0"/>
              <a:t> </a:t>
            </a:r>
            <a:r>
              <a:rPr lang="nb-NO" sz="2400" b="1" dirty="0" err="1"/>
              <a:t>technology</a:t>
            </a:r>
            <a:r>
              <a:rPr lang="nb-NO" sz="2400" b="1" dirty="0"/>
              <a:t> at </a:t>
            </a:r>
            <a:r>
              <a:rPr lang="nb-NO" sz="2400" b="1" dirty="0" err="1"/>
              <a:t>scale</a:t>
            </a:r>
            <a:r>
              <a:rPr lang="nb-NO" sz="2400" b="1" dirty="0"/>
              <a:t> (</a:t>
            </a:r>
            <a:r>
              <a:rPr lang="nb-NO" sz="2400" b="1" dirty="0" err="1"/>
              <a:t>TWh-solutions</a:t>
            </a:r>
            <a:r>
              <a:rPr lang="nb-NO" sz="24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 err="1"/>
              <a:t>Build</a:t>
            </a:r>
            <a:r>
              <a:rPr lang="nb-NO" sz="2400" b="1" dirty="0"/>
              <a:t> and </a:t>
            </a:r>
            <a:r>
              <a:rPr lang="nb-NO" sz="2400" b="1" dirty="0" err="1"/>
              <a:t>commissioned</a:t>
            </a:r>
            <a:r>
              <a:rPr lang="nb-NO" sz="2400" b="1" dirty="0"/>
              <a:t> at mega </a:t>
            </a:r>
            <a:r>
              <a:rPr lang="nb-NO" sz="2400" b="1" dirty="0" err="1"/>
              <a:t>scale</a:t>
            </a:r>
            <a:endParaRPr lang="nb-NO" sz="2400" b="1" dirty="0"/>
          </a:p>
          <a:p>
            <a:endParaRPr lang="nb-NO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/>
              <a:t>95% CO2 </a:t>
            </a:r>
            <a:r>
              <a:rPr lang="nb-NO" sz="2400" b="1" dirty="0" err="1"/>
              <a:t>reduction</a:t>
            </a:r>
            <a:r>
              <a:rPr lang="nb-NO" sz="2400" b="1" dirty="0"/>
              <a:t> </a:t>
            </a:r>
            <a:r>
              <a:rPr lang="nb-NO" sz="2400" b="1" dirty="0" err="1"/>
              <a:t>equal</a:t>
            </a:r>
            <a:r>
              <a:rPr lang="nb-NO" sz="2400" b="1" dirty="0"/>
              <a:t> to a CO2 </a:t>
            </a:r>
            <a:r>
              <a:rPr lang="nb-NO" sz="2400" b="1" dirty="0" err="1"/>
              <a:t>footprint</a:t>
            </a:r>
            <a:r>
              <a:rPr lang="nb-NO" sz="2400" b="1" dirty="0"/>
              <a:t> </a:t>
            </a:r>
            <a:r>
              <a:rPr lang="nb-NO" sz="2400" b="1" dirty="0" err="1"/>
              <a:t>of</a:t>
            </a:r>
            <a:r>
              <a:rPr lang="nb-NO" sz="2400" b="1" dirty="0"/>
              <a:t> 14-15 g/kWh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/>
              <a:t>Robust and reliable design to </a:t>
            </a:r>
            <a:r>
              <a:rPr lang="nb-NO" sz="2400" b="1" dirty="0" err="1"/>
              <a:t>meet</a:t>
            </a:r>
            <a:r>
              <a:rPr lang="nb-NO" sz="2400" b="1" dirty="0"/>
              <a:t> </a:t>
            </a:r>
            <a:r>
              <a:rPr lang="nb-NO" sz="2400" b="1" dirty="0" err="1"/>
              <a:t>customers</a:t>
            </a:r>
            <a:r>
              <a:rPr lang="nb-NO" sz="2400" b="1" dirty="0"/>
              <a:t> </a:t>
            </a:r>
            <a:r>
              <a:rPr lang="nb-NO" sz="2400" b="1" dirty="0" err="1"/>
              <a:t>demand</a:t>
            </a:r>
            <a:r>
              <a:rPr lang="nb-NO" sz="24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 err="1"/>
              <a:t>Can</a:t>
            </a:r>
            <a:r>
              <a:rPr lang="nb-NO" sz="2400" b="1" dirty="0"/>
              <a:t> deliver </a:t>
            </a:r>
            <a:r>
              <a:rPr lang="nb-NO" sz="2400" b="1" dirty="0" err="1"/>
              <a:t>credible</a:t>
            </a:r>
            <a:r>
              <a:rPr lang="nb-NO" sz="2400" b="1" dirty="0"/>
              <a:t> CO2 </a:t>
            </a:r>
            <a:r>
              <a:rPr lang="nb-NO" sz="2400" b="1" dirty="0" err="1"/>
              <a:t>reductions</a:t>
            </a:r>
            <a:r>
              <a:rPr lang="nb-NO" sz="2400" b="1" dirty="0"/>
              <a:t> for 2030 and 2050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 err="1"/>
              <a:t>Building</a:t>
            </a:r>
            <a:r>
              <a:rPr lang="nb-NO" sz="2400" b="1" dirty="0"/>
              <a:t> </a:t>
            </a:r>
            <a:r>
              <a:rPr lang="nb-NO" sz="2400" b="1" dirty="0" err="1"/>
              <a:t>upon</a:t>
            </a:r>
            <a:r>
              <a:rPr lang="nb-NO" sz="2400" b="1" dirty="0"/>
              <a:t> a </a:t>
            </a:r>
            <a:r>
              <a:rPr lang="nb-NO" sz="2400" b="1" dirty="0" err="1"/>
              <a:t>strong</a:t>
            </a:r>
            <a:r>
              <a:rPr lang="nb-NO" sz="2400" b="1" dirty="0"/>
              <a:t> </a:t>
            </a:r>
            <a:r>
              <a:rPr lang="nb-NO" sz="2400" b="1" dirty="0" err="1"/>
              <a:t>existing</a:t>
            </a:r>
            <a:r>
              <a:rPr lang="nb-NO" sz="2400" b="1" dirty="0"/>
              <a:t> </a:t>
            </a:r>
            <a:r>
              <a:rPr lang="nb-NO" sz="2400" b="1" dirty="0" err="1"/>
              <a:t>large</a:t>
            </a:r>
            <a:r>
              <a:rPr lang="nb-NO" sz="2400" b="1" dirty="0"/>
              <a:t> </a:t>
            </a:r>
            <a:r>
              <a:rPr lang="nb-NO" sz="2400" b="1" dirty="0" err="1"/>
              <a:t>scale</a:t>
            </a:r>
            <a:r>
              <a:rPr lang="nb-NO" sz="2400" b="1" dirty="0"/>
              <a:t> </a:t>
            </a:r>
            <a:r>
              <a:rPr lang="nb-NO" sz="2400" b="1" dirty="0" err="1"/>
              <a:t>industry</a:t>
            </a:r>
            <a:endParaRPr lang="nb-NO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821354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C0D55-BA79-4B20-8F4F-CF1D2DC7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3" y="549873"/>
            <a:ext cx="10801350" cy="1152525"/>
          </a:xfrm>
        </p:spPr>
        <p:txBody>
          <a:bodyPr/>
          <a:lstStyle/>
          <a:p>
            <a:r>
              <a:rPr lang="en-US" sz="2800" dirty="0"/>
              <a:t>H21 North of England – Meeting the Climate Change Act 2008</a:t>
            </a:r>
            <a:br>
              <a:rPr lang="en-US" sz="2800" dirty="0"/>
            </a:br>
            <a:r>
              <a:rPr lang="en-US" sz="1400" dirty="0"/>
              <a:t>based on proven and referenced technology</a:t>
            </a:r>
            <a:endParaRPr lang="en-GB" sz="2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C007ADC-77B6-4704-84E0-70103520C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8453" y="1702397"/>
            <a:ext cx="5658002" cy="4605729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1066"/>
              </a:spcAft>
              <a:buNone/>
            </a:pPr>
            <a:r>
              <a:rPr lang="nb-NO" sz="2666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Arial" pitchFamily="34" charset="0"/>
              </a:rPr>
              <a:t>Key </a:t>
            </a:r>
            <a:r>
              <a:rPr lang="nb-NO" sz="2666" dirty="0" err="1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Arial" pitchFamily="34" charset="0"/>
              </a:rPr>
              <a:t>Features</a:t>
            </a:r>
            <a:endParaRPr lang="nb-NO" sz="2666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  <a:cs typeface="Arial" pitchFamily="34" charset="0"/>
            </a:endParaRPr>
          </a:p>
          <a:p>
            <a:pPr marL="141771" indent="-141771">
              <a:spcAft>
                <a:spcPts val="800"/>
              </a:spcAft>
            </a:pPr>
            <a:r>
              <a:rPr lang="en-GB" sz="1866" dirty="0">
                <a:latin typeface="Calibri Light" panose="020F0302020204030204" pitchFamily="34" charset="0"/>
                <a:cs typeface="Arial" pitchFamily="34" charset="0"/>
              </a:rPr>
              <a:t>Conversion start 2028 with stepwise expansion to 2035 replacing more than 3.7 million appliances</a:t>
            </a:r>
          </a:p>
          <a:p>
            <a:pPr marL="141771" indent="-141771">
              <a:spcAft>
                <a:spcPts val="800"/>
              </a:spcAft>
            </a:pPr>
            <a:r>
              <a:rPr lang="en-GB" sz="1866" dirty="0">
                <a:latin typeface="Calibri Light" panose="020F0302020204030204" pitchFamily="34" charset="0"/>
                <a:cs typeface="Arial" pitchFamily="34" charset="0"/>
              </a:rPr>
              <a:t>Resilient design to fulfil security of supply during peak winter (the beast from the east)</a:t>
            </a:r>
          </a:p>
          <a:p>
            <a:pPr marL="141771" indent="-141771">
              <a:spcAft>
                <a:spcPts val="800"/>
              </a:spcAft>
            </a:pPr>
            <a:r>
              <a:rPr lang="en-GB" sz="1866" dirty="0">
                <a:latin typeface="Calibri Light" panose="020F0302020204030204" pitchFamily="34" charset="0"/>
                <a:cs typeface="Arial" pitchFamily="34" charset="0"/>
              </a:rPr>
              <a:t>Design capacity of 85 </a:t>
            </a:r>
            <a:r>
              <a:rPr lang="en-GB" sz="1866" dirty="0" err="1">
                <a:latin typeface="Calibri Light" panose="020F0302020204030204" pitchFamily="34" charset="0"/>
                <a:cs typeface="Arial" pitchFamily="34" charset="0"/>
              </a:rPr>
              <a:t>TWh</a:t>
            </a:r>
            <a:endParaRPr lang="en-GB" sz="1866" dirty="0">
              <a:latin typeface="Calibri Light" panose="020F0302020204030204" pitchFamily="34" charset="0"/>
              <a:cs typeface="Arial" pitchFamily="34" charset="0"/>
            </a:endParaRPr>
          </a:p>
          <a:p>
            <a:pPr marL="141771" indent="-141771">
              <a:spcAft>
                <a:spcPts val="800"/>
              </a:spcAft>
            </a:pPr>
            <a:r>
              <a:rPr lang="en-GB" sz="1866" dirty="0">
                <a:latin typeface="Calibri Light" panose="020F0302020204030204" pitchFamily="34" charset="0"/>
                <a:cs typeface="Arial" pitchFamily="34" charset="0"/>
              </a:rPr>
              <a:t>12.5 million CO2 per year avoided</a:t>
            </a:r>
          </a:p>
          <a:p>
            <a:pPr marL="141771" indent="-141771">
              <a:spcAft>
                <a:spcPts val="800"/>
              </a:spcAft>
            </a:pPr>
            <a:r>
              <a:rPr lang="en-GB" sz="1866" dirty="0">
                <a:latin typeface="Calibri Light" panose="020F0302020204030204" pitchFamily="34" charset="0"/>
                <a:cs typeface="Arial" pitchFamily="34" charset="0"/>
              </a:rPr>
              <a:t>12.1 GW hydrogen production in UK based on reforming of natural gas with CCS</a:t>
            </a:r>
          </a:p>
          <a:p>
            <a:pPr marL="141771" indent="-141771">
              <a:spcAft>
                <a:spcPts val="800"/>
              </a:spcAft>
            </a:pPr>
            <a:r>
              <a:rPr lang="en-GB" sz="1866" dirty="0">
                <a:latin typeface="Calibri Light" panose="020F0302020204030204" pitchFamily="34" charset="0"/>
                <a:cs typeface="Arial" pitchFamily="34" charset="0"/>
              </a:rPr>
              <a:t>8 </a:t>
            </a:r>
            <a:r>
              <a:rPr lang="en-GB" sz="1866" dirty="0" err="1">
                <a:latin typeface="Calibri Light" panose="020F0302020204030204" pitchFamily="34" charset="0"/>
                <a:cs typeface="Arial" pitchFamily="34" charset="0"/>
              </a:rPr>
              <a:t>TWh</a:t>
            </a:r>
            <a:r>
              <a:rPr lang="en-GB" sz="1866" dirty="0">
                <a:latin typeface="Calibri Light" panose="020F0302020204030204" pitchFamily="34" charset="0"/>
                <a:cs typeface="Arial" pitchFamily="34" charset="0"/>
              </a:rPr>
              <a:t> inter seasonal hydrogen storage in salt caverns in UK</a:t>
            </a:r>
          </a:p>
          <a:p>
            <a:pPr marL="141771" indent="-141771">
              <a:spcAft>
                <a:spcPts val="800"/>
              </a:spcAft>
            </a:pPr>
            <a:r>
              <a:rPr lang="en-GB" sz="1866" dirty="0">
                <a:latin typeface="Calibri Light" panose="020F0302020204030204" pitchFamily="34" charset="0"/>
                <a:cs typeface="Arial" pitchFamily="34" charset="0"/>
              </a:rPr>
              <a:t>Offshore CO2 storage in either UK or Norway</a:t>
            </a:r>
          </a:p>
          <a:p>
            <a:pPr marL="141771" indent="-141771">
              <a:spcAft>
                <a:spcPts val="800"/>
              </a:spcAft>
            </a:pPr>
            <a:r>
              <a:rPr lang="en-GB" sz="1866" dirty="0">
                <a:latin typeface="Calibri Light" panose="020F0302020204030204" pitchFamily="34" charset="0"/>
                <a:cs typeface="Arial" pitchFamily="34" charset="0"/>
              </a:rPr>
              <a:t>CO2 footprint: 14.47 g/kWh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7FA69-9BA9-4586-AD1B-CF8833E275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F99B0-AC96-492E-8331-2AB3DEC8E8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686386-986A-4D8C-AE70-6DA851119F7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E153-56B8-4B70-B104-9C42CCBA59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5324" y="6596187"/>
            <a:ext cx="2904641" cy="217625"/>
          </a:xfrm>
        </p:spPr>
        <p:txBody>
          <a:bodyPr/>
          <a:lstStyle/>
          <a:p>
            <a:r>
              <a:rPr lang="en-US"/>
              <a:t>Classification: Internal	                    © Statoil ASA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8B6608-74CC-4B00-A3AF-C073CDFC3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16" y="1818640"/>
            <a:ext cx="5136554" cy="416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294D-796B-477B-8C47-50AACBD09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H21 </a:t>
            </a:r>
            <a:r>
              <a:rPr lang="nb-NO" dirty="0" err="1"/>
              <a:t>NoE</a:t>
            </a:r>
            <a:r>
              <a:rPr lang="nb-NO" dirty="0"/>
              <a:t> </a:t>
            </a:r>
            <a:r>
              <a:rPr lang="nb-NO" dirty="0" err="1"/>
              <a:t>Commissioning</a:t>
            </a:r>
            <a:r>
              <a:rPr lang="nb-NO" dirty="0"/>
              <a:t> – Hydrogen Supply and CCS (Equinor part)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F6D396E-B19E-4FB9-9ABC-3F0634512C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6990" y="2023888"/>
            <a:ext cx="3429051" cy="2016576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8E2B7FE-106C-4433-9066-9D6E6A2D34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65961" y="2050100"/>
            <a:ext cx="3551729" cy="19427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D895-2BD8-41AA-B47C-75C93E26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7</a:t>
            </a:fld>
            <a:r>
              <a:rPr lang="en-GB"/>
              <a:t>  |  New Energy Solutions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7198BA-9A55-44A6-B97F-2BB7AAB5C5CC}"/>
              </a:ext>
            </a:extLst>
          </p:cNvPr>
          <p:cNvSpPr txBox="1">
            <a:spLocks/>
          </p:cNvSpPr>
          <p:nvPr/>
        </p:nvSpPr>
        <p:spPr>
          <a:xfrm>
            <a:off x="696991" y="4149748"/>
            <a:ext cx="3551729" cy="2175735"/>
          </a:xfrm>
          <a:prstGeom prst="rect">
            <a:avLst/>
          </a:prstGeom>
        </p:spPr>
        <p:txBody>
          <a:bodyPr vert="horz" lIns="0" tIns="0" rIns="143956" bIns="0" rtlCol="0">
            <a:noAutofit/>
          </a:bodyPr>
          <a:lstStyle>
            <a:lvl1pPr marL="2286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584" indent="0">
              <a:buNone/>
            </a:pPr>
            <a:r>
              <a:rPr lang="nb-NO" sz="1599" dirty="0" err="1"/>
              <a:t>Greenfield</a:t>
            </a:r>
            <a:r>
              <a:rPr lang="nb-NO" sz="1599" dirty="0"/>
              <a:t> Hydrogen </a:t>
            </a:r>
            <a:r>
              <a:rPr lang="nb-NO" sz="1599" dirty="0" err="1"/>
              <a:t>Facility</a:t>
            </a:r>
            <a:endParaRPr lang="nb-NO" sz="1599" dirty="0"/>
          </a:p>
          <a:p>
            <a:r>
              <a:rPr lang="nb-NO" sz="1599" dirty="0"/>
              <a:t>Location: </a:t>
            </a:r>
            <a:r>
              <a:rPr lang="nb-NO" sz="1599" dirty="0" err="1"/>
              <a:t>Easington</a:t>
            </a:r>
            <a:endParaRPr lang="nb-NO" sz="1599" dirty="0"/>
          </a:p>
          <a:p>
            <a:r>
              <a:rPr lang="nb-NO" sz="1599" dirty="0" err="1"/>
              <a:t>Capacity</a:t>
            </a:r>
            <a:r>
              <a:rPr lang="nb-NO" sz="1599" dirty="0"/>
              <a:t>: 12.15 GW</a:t>
            </a:r>
          </a:p>
          <a:p>
            <a:r>
              <a:rPr lang="nb-NO" sz="1599" dirty="0" err="1"/>
              <a:t>Configuration</a:t>
            </a:r>
            <a:r>
              <a:rPr lang="nb-NO" sz="1599" dirty="0"/>
              <a:t>:  Modular design and </a:t>
            </a:r>
            <a:r>
              <a:rPr lang="nb-NO" sz="1599" dirty="0" err="1"/>
              <a:t>self</a:t>
            </a:r>
            <a:r>
              <a:rPr lang="nb-NO" sz="1599" dirty="0"/>
              <a:t> </a:t>
            </a:r>
            <a:r>
              <a:rPr lang="nb-NO" sz="1599" dirty="0" err="1"/>
              <a:t>sufficient</a:t>
            </a:r>
            <a:r>
              <a:rPr lang="nb-NO" sz="1599" dirty="0"/>
              <a:t> </a:t>
            </a:r>
            <a:r>
              <a:rPr lang="nb-NO" sz="1599" dirty="0" err="1"/>
              <a:t>with</a:t>
            </a:r>
            <a:r>
              <a:rPr lang="nb-NO" sz="1599" dirty="0"/>
              <a:t> power</a:t>
            </a:r>
          </a:p>
          <a:p>
            <a:endParaRPr lang="nb-NO" sz="1599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CE50E7-72C6-422B-9850-4A07C5653529}"/>
              </a:ext>
            </a:extLst>
          </p:cNvPr>
          <p:cNvSpPr txBox="1">
            <a:spLocks/>
          </p:cNvSpPr>
          <p:nvPr/>
        </p:nvSpPr>
        <p:spPr>
          <a:xfrm>
            <a:off x="7943280" y="4149747"/>
            <a:ext cx="3551728" cy="2101330"/>
          </a:xfrm>
          <a:prstGeom prst="rect">
            <a:avLst/>
          </a:prstGeom>
        </p:spPr>
        <p:txBody>
          <a:bodyPr vert="horz" lIns="143956" tIns="0" rIns="0" bIns="0" rtlCol="0">
            <a:noAutofit/>
          </a:bodyPr>
          <a:lstStyle>
            <a:lvl1pPr marL="2286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584" indent="0">
              <a:buNone/>
            </a:pPr>
            <a:r>
              <a:rPr lang="nb-NO" sz="1599" dirty="0"/>
              <a:t>CO2 Storage</a:t>
            </a:r>
          </a:p>
          <a:p>
            <a:r>
              <a:rPr lang="nb-NO" sz="1599" dirty="0"/>
              <a:t>Location: Bundter</a:t>
            </a:r>
          </a:p>
          <a:p>
            <a:r>
              <a:rPr lang="nb-NO" sz="1599" dirty="0" err="1"/>
              <a:t>Capacity</a:t>
            </a:r>
            <a:r>
              <a:rPr lang="nb-NO" sz="1599" dirty="0"/>
              <a:t>: +600 Million @ 17 </a:t>
            </a:r>
            <a:r>
              <a:rPr lang="nb-NO" sz="1599" dirty="0" err="1"/>
              <a:t>mtpa</a:t>
            </a:r>
            <a:endParaRPr lang="nb-NO" sz="1599" dirty="0"/>
          </a:p>
          <a:p>
            <a:r>
              <a:rPr lang="nb-NO" sz="1599" dirty="0" err="1"/>
              <a:t>Configuration</a:t>
            </a:r>
            <a:r>
              <a:rPr lang="nb-NO" sz="1599" dirty="0"/>
              <a:t>: Saline </a:t>
            </a:r>
            <a:r>
              <a:rPr lang="nb-NO" sz="1599" dirty="0" err="1"/>
              <a:t>aquifers</a:t>
            </a:r>
            <a:endParaRPr lang="nb-NO" sz="1599" dirty="0"/>
          </a:p>
          <a:p>
            <a:endParaRPr lang="nb-NO" sz="1599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C76AE4B-DD98-4EB6-8DBC-CE9BAA619ED3}"/>
              </a:ext>
            </a:extLst>
          </p:cNvPr>
          <p:cNvSpPr txBox="1">
            <a:spLocks/>
          </p:cNvSpPr>
          <p:nvPr/>
        </p:nvSpPr>
        <p:spPr>
          <a:xfrm>
            <a:off x="4248720" y="4149748"/>
            <a:ext cx="3548555" cy="2324545"/>
          </a:xfrm>
          <a:prstGeom prst="rect">
            <a:avLst/>
          </a:prstGeom>
        </p:spPr>
        <p:txBody>
          <a:bodyPr vert="horz" lIns="71978" tIns="0" rIns="71978" bIns="0" rtlCol="0">
            <a:noAutofit/>
          </a:bodyPr>
          <a:lstStyle>
            <a:lvl1pPr marL="2286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18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  <a:defRPr sz="1600" kern="1200" spc="-3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584" indent="0">
              <a:buNone/>
            </a:pPr>
            <a:r>
              <a:rPr lang="nb-NO" sz="1599" dirty="0"/>
              <a:t>Hydrogen Storage</a:t>
            </a:r>
          </a:p>
          <a:p>
            <a:r>
              <a:rPr lang="nb-NO" sz="1599" dirty="0"/>
              <a:t>Location: </a:t>
            </a:r>
            <a:r>
              <a:rPr lang="nb-NO" sz="1599" dirty="0" err="1"/>
              <a:t>Aldbrough</a:t>
            </a:r>
            <a:endParaRPr lang="nb-NO" sz="1599" dirty="0"/>
          </a:p>
          <a:p>
            <a:r>
              <a:rPr lang="nb-NO" sz="1599" dirty="0" err="1"/>
              <a:t>Capacity</a:t>
            </a:r>
            <a:r>
              <a:rPr lang="nb-NO" sz="1599" dirty="0"/>
              <a:t>: 8 </a:t>
            </a:r>
            <a:r>
              <a:rPr lang="nb-NO" sz="1599" dirty="0" err="1"/>
              <a:t>TWh</a:t>
            </a:r>
            <a:endParaRPr lang="nb-NO" sz="1599" dirty="0"/>
          </a:p>
          <a:p>
            <a:r>
              <a:rPr lang="nb-NO" sz="1599" dirty="0" err="1"/>
              <a:t>Configuration</a:t>
            </a:r>
            <a:r>
              <a:rPr lang="nb-NO" sz="1599" dirty="0"/>
              <a:t> : 56 salt </a:t>
            </a:r>
            <a:r>
              <a:rPr lang="nb-NO" sz="1599" dirty="0" err="1"/>
              <a:t>caverns</a:t>
            </a:r>
            <a:r>
              <a:rPr lang="nb-NO" sz="1599" dirty="0"/>
              <a:t> at 300,000 m3</a:t>
            </a:r>
          </a:p>
          <a:p>
            <a:endParaRPr lang="nb-NO" sz="1599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E2EE95-8B86-4052-8C0A-3D4DFCA7693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19" y="2050100"/>
            <a:ext cx="3563491" cy="1990364"/>
          </a:xfrm>
        </p:spPr>
      </p:pic>
    </p:spTree>
    <p:extLst>
      <p:ext uri="{BB962C8B-B14F-4D97-AF65-F5344CB8AC3E}">
        <p14:creationId xmlns:p14="http://schemas.microsoft.com/office/powerpoint/2010/main" val="1034839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BC9AD-61E9-401D-A09B-9F2F66D2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Inter-</a:t>
            </a:r>
            <a:r>
              <a:rPr lang="nb-NO" dirty="0" err="1"/>
              <a:t>Seasonal</a:t>
            </a:r>
            <a:r>
              <a:rPr lang="nb-NO" dirty="0"/>
              <a:t> hydrogen </a:t>
            </a:r>
            <a:r>
              <a:rPr lang="nb-NO" dirty="0" err="1"/>
              <a:t>storage</a:t>
            </a:r>
            <a:r>
              <a:rPr lang="nb-NO" dirty="0"/>
              <a:t>: </a:t>
            </a:r>
            <a:r>
              <a:rPr lang="nb-NO" dirty="0" err="1"/>
              <a:t>Commissioning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E42B4-27A5-445C-9A4F-FF258F30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8</a:t>
            </a:fld>
            <a:r>
              <a:rPr lang="en-GB"/>
              <a:t>  |  Document Title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A8A5AE-525B-42D3-84C1-3827F83D6D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" y="1952625"/>
            <a:ext cx="5364162" cy="2761549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2B703D-BC16-4A45-B97A-6C7BAAA46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4839855"/>
            <a:ext cx="5364163" cy="1399725"/>
          </a:xfrm>
        </p:spPr>
        <p:txBody>
          <a:bodyPr/>
          <a:lstStyle/>
          <a:p>
            <a:r>
              <a:rPr lang="nb-NO" dirty="0"/>
              <a:t>Salt </a:t>
            </a:r>
            <a:r>
              <a:rPr lang="nb-NO" dirty="0" err="1"/>
              <a:t>caverns</a:t>
            </a:r>
            <a:r>
              <a:rPr lang="nb-NO" dirty="0"/>
              <a:t> – best </a:t>
            </a:r>
            <a:r>
              <a:rPr lang="nb-NO" dirty="0" err="1"/>
              <a:t>suited</a:t>
            </a:r>
            <a:r>
              <a:rPr lang="nb-NO" dirty="0"/>
              <a:t>/multiple </a:t>
            </a:r>
            <a:r>
              <a:rPr lang="nb-NO" dirty="0" err="1"/>
              <a:t>cycles</a:t>
            </a:r>
            <a:r>
              <a:rPr lang="nb-NO" dirty="0"/>
              <a:t> - </a:t>
            </a:r>
            <a:r>
              <a:rPr lang="nb-NO" dirty="0" err="1"/>
              <a:t>proven</a:t>
            </a:r>
            <a:endParaRPr lang="nb-NO" dirty="0"/>
          </a:p>
          <a:p>
            <a:r>
              <a:rPr lang="nb-NO" dirty="0" err="1"/>
              <a:t>Depleted</a:t>
            </a:r>
            <a:r>
              <a:rPr lang="nb-NO" dirty="0"/>
              <a:t> </a:t>
            </a:r>
            <a:r>
              <a:rPr lang="nb-NO" dirty="0" err="1"/>
              <a:t>oil</a:t>
            </a:r>
            <a:r>
              <a:rPr lang="nb-NO" dirty="0"/>
              <a:t>/gas </a:t>
            </a:r>
            <a:r>
              <a:rPr lang="nb-NO" dirty="0" err="1"/>
              <a:t>fieds</a:t>
            </a:r>
            <a:r>
              <a:rPr lang="nb-NO" dirty="0"/>
              <a:t> and </a:t>
            </a:r>
            <a:r>
              <a:rPr lang="nb-NO" dirty="0" err="1"/>
              <a:t>aquifers</a:t>
            </a:r>
            <a:r>
              <a:rPr lang="nb-NO" dirty="0"/>
              <a:t>: Strategic </a:t>
            </a:r>
            <a:r>
              <a:rPr lang="nb-NO" dirty="0" err="1"/>
              <a:t>storage</a:t>
            </a:r>
            <a:r>
              <a:rPr lang="nb-NO" dirty="0"/>
              <a:t> 1-2 </a:t>
            </a:r>
            <a:r>
              <a:rPr lang="nb-NO" dirty="0" err="1"/>
              <a:t>annual</a:t>
            </a:r>
            <a:r>
              <a:rPr lang="nb-NO" dirty="0"/>
              <a:t> </a:t>
            </a:r>
            <a:r>
              <a:rPr lang="nb-NO" dirty="0" err="1"/>
              <a:t>cycles</a:t>
            </a:r>
            <a:r>
              <a:rPr lang="nb-NO" dirty="0"/>
              <a:t> – not </a:t>
            </a:r>
            <a:r>
              <a:rPr lang="nb-NO" dirty="0" err="1"/>
              <a:t>proven</a:t>
            </a:r>
            <a:endParaRPr lang="nb-NO" dirty="0"/>
          </a:p>
          <a:p>
            <a:r>
              <a:rPr lang="nb-NO" dirty="0" err="1"/>
              <a:t>Allows</a:t>
            </a:r>
            <a:r>
              <a:rPr lang="nb-NO" dirty="0"/>
              <a:t> for </a:t>
            </a:r>
            <a:r>
              <a:rPr lang="nb-NO" dirty="0" err="1"/>
              <a:t>optimisation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production</a:t>
            </a:r>
            <a:r>
              <a:rPr lang="nb-NO" dirty="0"/>
              <a:t> and </a:t>
            </a:r>
            <a:r>
              <a:rPr lang="nb-NO" dirty="0" err="1"/>
              <a:t>storage</a:t>
            </a:r>
            <a:r>
              <a:rPr lang="nb-NO" dirty="0"/>
              <a:t> </a:t>
            </a:r>
            <a:r>
              <a:rPr lang="nb-NO" dirty="0" err="1"/>
              <a:t>capacity</a:t>
            </a:r>
            <a:endParaRPr lang="nb-NO" dirty="0"/>
          </a:p>
          <a:p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124D0C-54D8-4609-82A0-F1D643907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18" y="1952626"/>
            <a:ext cx="5801071" cy="15506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8CF805-DD50-4607-8E4B-EADE0A4A3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18" y="3503252"/>
            <a:ext cx="5397575" cy="294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89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BC9AD-61E9-401D-A09B-9F2F66D2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CO2 transport and </a:t>
            </a:r>
            <a:r>
              <a:rPr lang="nb-NO" dirty="0" err="1"/>
              <a:t>storage</a:t>
            </a:r>
            <a:r>
              <a:rPr lang="nb-NO" dirty="0"/>
              <a:t>:  </a:t>
            </a:r>
            <a:r>
              <a:rPr lang="nb-NO" dirty="0" err="1"/>
              <a:t>Commissioning</a:t>
            </a:r>
            <a:r>
              <a:rPr lang="nb-NO" dirty="0"/>
              <a:t> and </a:t>
            </a:r>
            <a:r>
              <a:rPr lang="nb-NO" dirty="0" err="1"/>
              <a:t>cost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E42B4-27A5-445C-9A4F-FF258F30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E5300-FC0F-4317-A193-EF6CE9E6F7B5}" type="slidenum">
              <a:rPr lang="en-GB" smtClean="0"/>
              <a:pPr/>
              <a:t>9</a:t>
            </a:fld>
            <a:r>
              <a:rPr lang="en-GB"/>
              <a:t>  |  Document Title</a:t>
            </a:r>
            <a:endParaRPr lang="en-GB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4F522C5-D6DC-4602-8282-F81F0B5652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" y="2614307"/>
            <a:ext cx="5364162" cy="3159400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07C3E55-2E5C-4682-9127-E23DF48CD7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81" y="2021946"/>
            <a:ext cx="5364163" cy="1184722"/>
          </a:xfrm>
          <a:ln>
            <a:solidFill>
              <a:schemeClr val="accent3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2D7176-A952-423C-AFA2-DD6CE5492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81" y="3387568"/>
            <a:ext cx="5139366" cy="30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75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ew Statoil Template">
      <a:dk1>
        <a:srgbClr val="000000"/>
      </a:dk1>
      <a:lt1>
        <a:srgbClr val="FFFFFF"/>
      </a:lt1>
      <a:dk2>
        <a:srgbClr val="93001E"/>
      </a:dk2>
      <a:lt2>
        <a:srgbClr val="E0E4E7"/>
      </a:lt2>
      <a:accent1>
        <a:srgbClr val="FF0942"/>
      </a:accent1>
      <a:accent2>
        <a:srgbClr val="103445"/>
      </a:accent2>
      <a:accent3>
        <a:srgbClr val="00707A"/>
      </a:accent3>
      <a:accent4>
        <a:srgbClr val="CDEBF5"/>
      </a:accent4>
      <a:accent5>
        <a:srgbClr val="DEFAEC"/>
      </a:accent5>
      <a:accent6>
        <a:srgbClr val="FFE7D6"/>
      </a:accent6>
      <a:hlink>
        <a:srgbClr val="93001E"/>
      </a:hlink>
      <a:folHlink>
        <a:srgbClr val="93001E"/>
      </a:folHlink>
    </a:clrScheme>
    <a:fontScheme name="Equinor">
      <a:majorFont>
        <a:latin typeface="Equinor Beta Medium"/>
        <a:ea typeface=""/>
        <a:cs typeface=""/>
      </a:majorFont>
      <a:minorFont>
        <a:latin typeface="Equinor Be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quinor_PPT_Template.potx" id="{6E1DA6A6-23FA-4742-9992-BA83FA2C270C}" vid="{8B19BB45-2CC5-4CBD-8C32-327C601864AA}"/>
    </a:ext>
  </a:extLst>
</a:theme>
</file>

<file path=ppt/theme/theme2.xml><?xml version="1.0" encoding="utf-8"?>
<a:theme xmlns:a="http://schemas.openxmlformats.org/drawingml/2006/main" name="7_blank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98DCEE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Statoi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A58D0C19-24D9-4AF6-AEDF-FDBA6E20F117}" vid="{2B5B6C45-2CCA-41CF-8B45-0972E52D68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Equinor_PPT_Template</Template>
  <TotalTime>8520</TotalTime>
  <Words>611</Words>
  <Application>Microsoft Office PowerPoint</Application>
  <PresentationFormat>Widescreen</PresentationFormat>
  <Paragraphs>143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Equinor Beta Light</vt:lpstr>
      <vt:lpstr>Calibri Light</vt:lpstr>
      <vt:lpstr>Equinor Beta</vt:lpstr>
      <vt:lpstr>Verdana</vt:lpstr>
      <vt:lpstr>Lucida Sans Unicode</vt:lpstr>
      <vt:lpstr>Calibri</vt:lpstr>
      <vt:lpstr>Equinor Beta Medium</vt:lpstr>
      <vt:lpstr>Office-tema</vt:lpstr>
      <vt:lpstr>7_blank</vt:lpstr>
      <vt:lpstr>   Hydrogen production and CCS H21 North of England Henrik Solgaard Andersen – H21 Project Manager </vt:lpstr>
      <vt:lpstr>Decarbonising Energy Systems</vt:lpstr>
      <vt:lpstr>Understanding the Challenge</vt:lpstr>
      <vt:lpstr>CCS as enabler for hydrogen production</vt:lpstr>
      <vt:lpstr>PowerPoint Presentation</vt:lpstr>
      <vt:lpstr>H21 North of England – Meeting the Climate Change Act 2008 based on proven and referenced technology</vt:lpstr>
      <vt:lpstr>H21 NoE Commissioning – Hydrogen Supply and CCS (Equinor part)</vt:lpstr>
      <vt:lpstr>Inter-Seasonal hydrogen storage: Commissioning</vt:lpstr>
      <vt:lpstr>CO2 transport and storage:  Commissioning and cost</vt:lpstr>
      <vt:lpstr>H21 NoE Commissioning – Transmission, distribution and appliances (NGN part)</vt:lpstr>
      <vt:lpstr>H21 NoE – Cost and finance</vt:lpstr>
      <vt:lpstr>PowerPoint Presentation</vt:lpstr>
      <vt:lpstr>Low Carbon Solutions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steik@equinor.com</dc:creator>
  <cp:lastModifiedBy>Henrik Solgaard Andersen</cp:lastModifiedBy>
  <cp:revision>125</cp:revision>
  <cp:lastPrinted>2018-06-07T10:04:16Z</cp:lastPrinted>
  <dcterms:created xsi:type="dcterms:W3CDTF">2018-05-22T10:42:03Z</dcterms:created>
  <dcterms:modified xsi:type="dcterms:W3CDTF">2019-01-21T13:24:04Z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">
    <vt:lpwstr>Open</vt:lpwstr>
  </property>
</Properties>
</file>